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Pacifico"/>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Pacifico-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e8d2c4527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e8d2c4527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25b8f4636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25b8f4636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25b8f4636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25b8f4636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5b8f4636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25b8f4636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25b8f46362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25b8f46362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25b8f4636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25b8f4636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25b8f46362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25b8f46362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25b8f4636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25b8f4636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25b8f46362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25b8f46362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25b8f46362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25b8f46362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25b8f46362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25b8f46362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772ef8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772ef8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25b8f46362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25b8f46362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5b8f4636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25b8f4636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25b8f46362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25b8f46362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25b8f46362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25b8f46362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25b8f4636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25b8f4636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25b8f4636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25b8f4636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25b8f46362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25b8f46362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25b8f46362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25b8f46362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5b8f46362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25b8f46362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25b8f46362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25b8f46362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5b8f463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5b8f463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25b8f4636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25b8f4636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25b8f4636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25b8f46362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If the data is not linearly separable in the original, or input, space then we apply transformations to the data, which map the data from the original space into a higher dimensional feature space.</a:t>
            </a:r>
            <a:endParaRPr/>
          </a:p>
          <a:p>
            <a:pPr indent="0" lvl="0" marL="0" rtl="0" algn="l">
              <a:spcBef>
                <a:spcPts val="0"/>
              </a:spcBef>
              <a:spcAft>
                <a:spcPts val="0"/>
              </a:spcAft>
              <a:buClr>
                <a:schemeClr val="dk1"/>
              </a:buClr>
              <a:buSzPts val="1100"/>
              <a:buFont typeface="Arial"/>
              <a:buNone/>
            </a:pPr>
            <a:r>
              <a:rPr lang="en"/>
              <a:t>The goal is that after the transformation to the higher dimensional space, the classes are now linearly separable in this higher dimensional feature space. We can then fit a decision boundary to separate the classes and make predictions. The decision boundary will be a hyperplane in this higher dimensional space.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25b8f46362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25b8f46362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25b8f46362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25b8f46362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25b8f46362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25b8f46362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Linearly separable data in 3-d after applying the 2nd-degree polynomial transformation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25b8f46362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25b8f46362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Linearly separable data in 3-d after applying the 2nd-degree polynomial transformation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25b8f46362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25b8f46362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25b8f46362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25b8f46362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kernel function accepts inputs in the original lower dimensional space and returns the dot product of the transformed vectors in the higher dimensional space. There are also theorems which guarantee the existence of such kernel functions under certain conditions.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the kernel trick for the 2nd-degree polynomial is illustrated below, and we visualized this transformation in 3-d in a previous figure. The transformed vectors have coordinates that are functions of the two components x1 and x2. so the dot product will only involve components x1 and x2 as well. The kernel function will also take inputs x1, x2 and return a real number. The dot product always returns a real number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ultimate benefit of the kernel trick is that the objective function we are optimizing to fit the higher dimensional decision boundary only includes the dot product of the transformed feature vectors. Therefore, we can just substitute these dot product terms with the kernel function, and we don’t even use ϕ(x).</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25b8f46362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25b8f46362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25b8f46362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25b8f46362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5b8f4636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25b8f4636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25b8f46362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25b8f46362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25b8f4636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25b8f4636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25b8f4636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25b8f4636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5b8f4636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5b8f4636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5b8f4636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25b8f4636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5b8f4636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25b8f4636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89025" y="107792"/>
            <a:ext cx="621187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2" name="Google Shape;52;p13"/>
          <p:cNvSpPr txBox="1"/>
          <p:nvPr>
            <p:ph idx="1" type="body"/>
          </p:nvPr>
        </p:nvSpPr>
        <p:spPr>
          <a:xfrm>
            <a:off x="638467" y="946251"/>
            <a:ext cx="7681716" cy="16865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2500"/>
              <a:buNone/>
              <a:defRPr b="0" i="0" sz="2000">
                <a:solidFill>
                  <a:schemeClr val="dk1"/>
                </a:solidFill>
                <a:latin typeface="Arial"/>
                <a:ea typeface="Arial"/>
                <a:cs typeface="Arial"/>
                <a:sym typeface="Arial"/>
              </a:defRPr>
            </a:lvl1pPr>
            <a:lvl2pPr indent="-228600" lvl="1" marL="914400" algn="l">
              <a:spcBef>
                <a:spcPts val="1200"/>
              </a:spcBef>
              <a:spcAft>
                <a:spcPts val="0"/>
              </a:spcAft>
              <a:buSzPts val="2500"/>
              <a:buNone/>
              <a:defRPr sz="2500"/>
            </a:lvl2pPr>
            <a:lvl3pPr indent="-228600" lvl="2" marL="1371600" algn="l">
              <a:spcBef>
                <a:spcPts val="1200"/>
              </a:spcBef>
              <a:spcAft>
                <a:spcPts val="0"/>
              </a:spcAft>
              <a:buSzPts val="2500"/>
              <a:buNone/>
              <a:defRPr sz="2500"/>
            </a:lvl3pPr>
            <a:lvl4pPr indent="-228600" lvl="3" marL="1828800" algn="l">
              <a:spcBef>
                <a:spcPts val="1200"/>
              </a:spcBef>
              <a:spcAft>
                <a:spcPts val="0"/>
              </a:spcAft>
              <a:buSzPts val="2500"/>
              <a:buNone/>
              <a:defRPr sz="2500"/>
            </a:lvl4pPr>
            <a:lvl5pPr indent="-228600" lvl="4" marL="2286000" algn="l">
              <a:spcBef>
                <a:spcPts val="1200"/>
              </a:spcBef>
              <a:spcAft>
                <a:spcPts val="0"/>
              </a:spcAft>
              <a:buSzPts val="2500"/>
              <a:buNone/>
              <a:defRPr sz="2500"/>
            </a:lvl5pPr>
            <a:lvl6pPr indent="-228600" lvl="5" marL="2743200" algn="l">
              <a:spcBef>
                <a:spcPts val="1200"/>
              </a:spcBef>
              <a:spcAft>
                <a:spcPts val="0"/>
              </a:spcAft>
              <a:buSzPts val="2500"/>
              <a:buNone/>
              <a:defRPr sz="2500"/>
            </a:lvl6pPr>
            <a:lvl7pPr indent="-228600" lvl="6" marL="3200400" algn="l">
              <a:spcBef>
                <a:spcPts val="1200"/>
              </a:spcBef>
              <a:spcAft>
                <a:spcPts val="0"/>
              </a:spcAft>
              <a:buSzPts val="2500"/>
              <a:buNone/>
              <a:defRPr sz="2500"/>
            </a:lvl7pPr>
            <a:lvl8pPr indent="-228600" lvl="7" marL="3657600" algn="l">
              <a:spcBef>
                <a:spcPts val="1200"/>
              </a:spcBef>
              <a:spcAft>
                <a:spcPts val="0"/>
              </a:spcAft>
              <a:buSzPts val="2500"/>
              <a:buNone/>
              <a:defRPr sz="2500"/>
            </a:lvl8pPr>
            <a:lvl9pPr indent="-228600" lvl="8" marL="4114800" algn="l">
              <a:spcBef>
                <a:spcPts val="1200"/>
              </a:spcBef>
              <a:spcAft>
                <a:spcPts val="1200"/>
              </a:spcAft>
              <a:buSzPts val="2500"/>
              <a:buNone/>
              <a:defRPr sz="2500"/>
            </a:lvl9pPr>
          </a:lstStyle>
          <a:p/>
        </p:txBody>
      </p:sp>
      <p:sp>
        <p:nvSpPr>
          <p:cNvPr id="53" name="Google Shape;53;p13"/>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4" name="Google Shape;54;p13"/>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5" name="Google Shape;55;p13"/>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txBox="1"/>
          <p:nvPr>
            <p:ph type="ctrTitle"/>
          </p:nvPr>
        </p:nvSpPr>
        <p:spPr>
          <a:xfrm>
            <a:off x="189025" y="107792"/>
            <a:ext cx="527228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8" name="Google Shape;58;p14"/>
          <p:cNvSpPr txBox="1"/>
          <p:nvPr>
            <p:ph idx="1" type="subTitle"/>
          </p:nvPr>
        </p:nvSpPr>
        <p:spPr>
          <a:xfrm>
            <a:off x="1371600" y="2880360"/>
            <a:ext cx="6400800" cy="12858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000">
                <a:solidFill>
                  <a:schemeClr val="dk1"/>
                </a:solidFill>
                <a:latin typeface="Arial"/>
                <a:ea typeface="Arial"/>
                <a:cs typeface="Arial"/>
                <a:sym typeface="Arial"/>
              </a:defRPr>
            </a:lvl1pPr>
            <a:lvl2pPr lvl="1" algn="l">
              <a:spcBef>
                <a:spcPts val="1200"/>
              </a:spcBef>
              <a:spcAft>
                <a:spcPts val="0"/>
              </a:spcAft>
              <a:buSzPts val="2500"/>
              <a:buNone/>
              <a:defRPr sz="2500"/>
            </a:lvl2pPr>
            <a:lvl3pPr lvl="2" algn="l">
              <a:spcBef>
                <a:spcPts val="1200"/>
              </a:spcBef>
              <a:spcAft>
                <a:spcPts val="0"/>
              </a:spcAft>
              <a:buSzPts val="2500"/>
              <a:buNone/>
              <a:defRPr sz="2500"/>
            </a:lvl3pPr>
            <a:lvl4pPr lvl="3" algn="l">
              <a:spcBef>
                <a:spcPts val="1200"/>
              </a:spcBef>
              <a:spcAft>
                <a:spcPts val="0"/>
              </a:spcAft>
              <a:buSzPts val="2500"/>
              <a:buNone/>
              <a:defRPr sz="2500"/>
            </a:lvl4pPr>
            <a:lvl5pPr lvl="4" algn="l">
              <a:spcBef>
                <a:spcPts val="1200"/>
              </a:spcBef>
              <a:spcAft>
                <a:spcPts val="0"/>
              </a:spcAft>
              <a:buSzPts val="2500"/>
              <a:buNone/>
              <a:defRPr sz="2500"/>
            </a:lvl5pPr>
            <a:lvl6pPr lvl="5" algn="l">
              <a:spcBef>
                <a:spcPts val="1200"/>
              </a:spcBef>
              <a:spcAft>
                <a:spcPts val="0"/>
              </a:spcAft>
              <a:buSzPts val="2500"/>
              <a:buNone/>
              <a:defRPr sz="2500"/>
            </a:lvl6pPr>
            <a:lvl7pPr lvl="6" algn="l">
              <a:spcBef>
                <a:spcPts val="1200"/>
              </a:spcBef>
              <a:spcAft>
                <a:spcPts val="0"/>
              </a:spcAft>
              <a:buSzPts val="2500"/>
              <a:buNone/>
              <a:defRPr sz="2500"/>
            </a:lvl7pPr>
            <a:lvl8pPr lvl="7" algn="l">
              <a:spcBef>
                <a:spcPts val="1200"/>
              </a:spcBef>
              <a:spcAft>
                <a:spcPts val="0"/>
              </a:spcAft>
              <a:buSzPts val="2500"/>
              <a:buNone/>
              <a:defRPr sz="2500"/>
            </a:lvl8pPr>
            <a:lvl9pPr lvl="8" algn="l">
              <a:spcBef>
                <a:spcPts val="1200"/>
              </a:spcBef>
              <a:spcAft>
                <a:spcPts val="1200"/>
              </a:spcAft>
              <a:buSzPts val="2500"/>
              <a:buNone/>
              <a:defRPr sz="2500"/>
            </a:lvl9pPr>
          </a:lstStyle>
          <a:p/>
        </p:txBody>
      </p:sp>
      <p:sp>
        <p:nvSpPr>
          <p:cNvPr id="59" name="Google Shape;59;p14"/>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0" name="Google Shape;60;p14"/>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1" name="Google Shape;61;p14"/>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 name="Shape 62"/>
        <p:cNvGrpSpPr/>
        <p:nvPr/>
      </p:nvGrpSpPr>
      <p:grpSpPr>
        <a:xfrm>
          <a:off x="0" y="0"/>
          <a:ext cx="0" cy="0"/>
          <a:chOff x="0" y="0"/>
          <a:chExt cx="0" cy="0"/>
        </a:xfrm>
      </p:grpSpPr>
      <p:sp>
        <p:nvSpPr>
          <p:cNvPr id="63" name="Google Shape;63;p15"/>
          <p:cNvSpPr txBox="1"/>
          <p:nvPr>
            <p:ph type="title"/>
          </p:nvPr>
        </p:nvSpPr>
        <p:spPr>
          <a:xfrm>
            <a:off x="189025" y="107792"/>
            <a:ext cx="621187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4" name="Google Shape;64;p15"/>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5" name="Google Shape;65;p15"/>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6" name="Google Shape;66;p15"/>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7" name="Shape 67"/>
        <p:cNvGrpSpPr/>
        <p:nvPr/>
      </p:nvGrpSpPr>
      <p:grpSpPr>
        <a:xfrm>
          <a:off x="0" y="0"/>
          <a:ext cx="0" cy="0"/>
          <a:chOff x="0" y="0"/>
          <a:chExt cx="0" cy="0"/>
        </a:xfrm>
      </p:grpSpPr>
      <p:sp>
        <p:nvSpPr>
          <p:cNvPr id="68" name="Google Shape;68;p16"/>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9" name="Google Shape;69;p16"/>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70" name="Google Shape;70;p16"/>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D5C91"/>
              </a:buClr>
              <a:buSzPts val="5200"/>
              <a:buNone/>
              <a:defRPr sz="5200">
                <a:solidFill>
                  <a:srgbClr val="0D5C9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 name="Google Shape;79;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 Footer" type="secHead">
  <p:cSld name="SECTION_HEADER">
    <p:spTree>
      <p:nvGrpSpPr>
        <p:cNvPr id="81" name="Shape 81"/>
        <p:cNvGrpSpPr/>
        <p:nvPr/>
      </p:nvGrpSpPr>
      <p:grpSpPr>
        <a:xfrm>
          <a:off x="0" y="0"/>
          <a:ext cx="0" cy="0"/>
          <a:chOff x="0" y="0"/>
          <a:chExt cx="0" cy="0"/>
        </a:xfrm>
      </p:grpSpPr>
      <p:sp>
        <p:nvSpPr>
          <p:cNvPr id="82" name="Google Shape;82;p19"/>
          <p:cNvSpPr/>
          <p:nvPr/>
        </p:nvSpPr>
        <p:spPr>
          <a:xfrm>
            <a:off x="25" y="0"/>
            <a:ext cx="9144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1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eal">
  <p:cSld name="SECTION_HEADER_2">
    <p:spTree>
      <p:nvGrpSpPr>
        <p:cNvPr id="85" name="Shape 85"/>
        <p:cNvGrpSpPr/>
        <p:nvPr/>
      </p:nvGrpSpPr>
      <p:grpSpPr>
        <a:xfrm>
          <a:off x="0" y="0"/>
          <a:ext cx="0" cy="0"/>
          <a:chOff x="0" y="0"/>
          <a:chExt cx="0" cy="0"/>
        </a:xfrm>
      </p:grpSpPr>
      <p:sp>
        <p:nvSpPr>
          <p:cNvPr id="86" name="Google Shape;86;p20"/>
          <p:cNvSpPr/>
          <p:nvPr/>
        </p:nvSpPr>
        <p:spPr>
          <a:xfrm>
            <a:off x="25" y="0"/>
            <a:ext cx="9144000" cy="51435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 name="Google Shape;88;p2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p20"/>
          <p:cNvPicPr preferRelativeResize="0"/>
          <p:nvPr/>
        </p:nvPicPr>
        <p:blipFill rotWithShape="1">
          <a:blip r:embed="rId2">
            <a:alphaModFix/>
          </a:blip>
          <a:srcRect b="0" l="0" r="0" t="0"/>
          <a:stretch/>
        </p:blipFill>
        <p:spPr>
          <a:xfrm>
            <a:off x="367050" y="4800599"/>
            <a:ext cx="1318911" cy="342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_HEADER_2_1_1">
    <p:spTree>
      <p:nvGrpSpPr>
        <p:cNvPr id="90" name="Shape 90"/>
        <p:cNvGrpSpPr/>
        <p:nvPr/>
      </p:nvGrpSpPr>
      <p:grpSpPr>
        <a:xfrm>
          <a:off x="0" y="0"/>
          <a:ext cx="0" cy="0"/>
          <a:chOff x="0" y="0"/>
          <a:chExt cx="0" cy="0"/>
        </a:xfrm>
      </p:grpSpPr>
      <p:sp>
        <p:nvSpPr>
          <p:cNvPr id="91" name="Google Shape;91;p21"/>
          <p:cNvSpPr/>
          <p:nvPr/>
        </p:nvSpPr>
        <p:spPr>
          <a:xfrm>
            <a:off x="25" y="0"/>
            <a:ext cx="91440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 name="Google Shape;93;p2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1"/>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UC Blue">
  <p:cSld name="SECTION_HEADER_2_1_1_1">
    <p:spTree>
      <p:nvGrpSpPr>
        <p:cNvPr id="95" name="Shape 95"/>
        <p:cNvGrpSpPr/>
        <p:nvPr/>
      </p:nvGrpSpPr>
      <p:grpSpPr>
        <a:xfrm>
          <a:off x="0" y="0"/>
          <a:ext cx="0" cy="0"/>
          <a:chOff x="0" y="0"/>
          <a:chExt cx="0" cy="0"/>
        </a:xfrm>
      </p:grpSpPr>
      <p:sp>
        <p:nvSpPr>
          <p:cNvPr id="96" name="Google Shape;96;p22"/>
          <p:cNvSpPr/>
          <p:nvPr/>
        </p:nvSpPr>
        <p:spPr>
          <a:xfrm>
            <a:off x="25" y="0"/>
            <a:ext cx="9144000" cy="51435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 name="Google Shape;98;p2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9" name="Google Shape;99;p22"/>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0" name="Shape 100"/>
        <p:cNvGrpSpPr/>
        <p:nvPr/>
      </p:nvGrpSpPr>
      <p:grpSpPr>
        <a:xfrm>
          <a:off x="0" y="0"/>
          <a:ext cx="0" cy="0"/>
          <a:chOff x="0" y="0"/>
          <a:chExt cx="0" cy="0"/>
        </a:xfrm>
      </p:grpSpPr>
      <p:sp>
        <p:nvSpPr>
          <p:cNvPr id="101" name="Google Shape;101;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2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 name="Google Shape;106;p2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07" name="Shape 107"/>
        <p:cNvGrpSpPr/>
        <p:nvPr/>
      </p:nvGrpSpPr>
      <p:grpSpPr>
        <a:xfrm>
          <a:off x="0" y="0"/>
          <a:ext cx="0" cy="0"/>
          <a:chOff x="0" y="0"/>
          <a:chExt cx="0" cy="0"/>
        </a:xfrm>
      </p:grpSpPr>
      <p:sp>
        <p:nvSpPr>
          <p:cNvPr id="108" name="Google Shape;108;p25"/>
          <p:cNvSpPr/>
          <p:nvPr/>
        </p:nvSpPr>
        <p:spPr>
          <a:xfrm>
            <a:off x="25" y="0"/>
            <a:ext cx="9144000" cy="1143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1" name="Google Shape;111;p2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5" name="Google Shape;115;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 name="Google Shape;116;p2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7" name="Shape 117"/>
        <p:cNvGrpSpPr/>
        <p:nvPr/>
      </p:nvGrpSpPr>
      <p:grpSpPr>
        <a:xfrm>
          <a:off x="0" y="0"/>
          <a:ext cx="0" cy="0"/>
          <a:chOff x="0" y="0"/>
          <a:chExt cx="0" cy="0"/>
        </a:xfrm>
      </p:grpSpPr>
      <p:sp>
        <p:nvSpPr>
          <p:cNvPr id="118" name="Google Shape;118;p27"/>
          <p:cNvSpPr/>
          <p:nvPr/>
        </p:nvSpPr>
        <p:spPr>
          <a:xfrm>
            <a:off x="25" y="0"/>
            <a:ext cx="9144000" cy="11430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2" name="Google Shape;122;p2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2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29"/>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9" name="Google Shape;129;p2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Circle Text">
  <p:cSld name="ONE_COLUMN_TEXT_2_3_1">
    <p:spTree>
      <p:nvGrpSpPr>
        <p:cNvPr id="130" name="Shape 130"/>
        <p:cNvGrpSpPr/>
        <p:nvPr/>
      </p:nvGrpSpPr>
      <p:grpSpPr>
        <a:xfrm>
          <a:off x="0" y="0"/>
          <a:ext cx="0" cy="0"/>
          <a:chOff x="0" y="0"/>
          <a:chExt cx="0" cy="0"/>
        </a:xfrm>
      </p:grpSpPr>
      <p:sp>
        <p:nvSpPr>
          <p:cNvPr id="131" name="Google Shape;131;p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2" name="Google Shape;132;p30"/>
          <p:cNvSpPr txBox="1"/>
          <p:nvPr>
            <p:ph idx="1" type="body"/>
          </p:nvPr>
        </p:nvSpPr>
        <p:spPr>
          <a:xfrm>
            <a:off x="311700" y="1389600"/>
            <a:ext cx="39795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3" name="Google Shape;133;p3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30"/>
          <p:cNvSpPr/>
          <p:nvPr/>
        </p:nvSpPr>
        <p:spPr>
          <a:xfrm>
            <a:off x="4572000" y="342900"/>
            <a:ext cx="4169700" cy="4165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0"/>
          <p:cNvSpPr txBox="1"/>
          <p:nvPr>
            <p:ph hasCustomPrompt="1" idx="2" type="title"/>
          </p:nvPr>
        </p:nvSpPr>
        <p:spPr>
          <a:xfrm>
            <a:off x="4680950" y="1417300"/>
            <a:ext cx="41094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S">
  <p:cSld name="ONE_COLUMN_TEXT_2_3_1_1">
    <p:spTree>
      <p:nvGrpSpPr>
        <p:cNvPr id="136" name="Shape 136"/>
        <p:cNvGrpSpPr/>
        <p:nvPr/>
      </p:nvGrpSpPr>
      <p:grpSpPr>
        <a:xfrm>
          <a:off x="0" y="0"/>
          <a:ext cx="0" cy="0"/>
          <a:chOff x="0" y="0"/>
          <a:chExt cx="0" cy="0"/>
        </a:xfrm>
      </p:grpSpPr>
      <p:sp>
        <p:nvSpPr>
          <p:cNvPr id="137" name="Google Shape;137;p31"/>
          <p:cNvSpPr txBox="1"/>
          <p:nvPr>
            <p:ph type="title"/>
          </p:nvPr>
        </p:nvSpPr>
        <p:spPr>
          <a:xfrm>
            <a:off x="311700" y="555600"/>
            <a:ext cx="84252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Google Shape;138;p3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1"/>
          <p:cNvSpPr/>
          <p:nvPr/>
        </p:nvSpPr>
        <p:spPr>
          <a:xfrm>
            <a:off x="6107020" y="1475750"/>
            <a:ext cx="2629800" cy="2627100"/>
          </a:xfrm>
          <a:prstGeom prst="ellipse">
            <a:avLst/>
          </a:prstGeom>
          <a:solidFill>
            <a:srgbClr val="0D5C91"/>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1"/>
          <p:cNvSpPr txBox="1"/>
          <p:nvPr>
            <p:ph hasCustomPrompt="1" idx="2" type="title"/>
          </p:nvPr>
        </p:nvSpPr>
        <p:spPr>
          <a:xfrm>
            <a:off x="610702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Google Shape;141;p31"/>
          <p:cNvSpPr/>
          <p:nvPr/>
        </p:nvSpPr>
        <p:spPr>
          <a:xfrm>
            <a:off x="3257112" y="1475750"/>
            <a:ext cx="2629800" cy="2627100"/>
          </a:xfrm>
          <a:prstGeom prst="ellipse">
            <a:avLst/>
          </a:prstGeom>
          <a:solidFill>
            <a:srgbClr val="E9830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1"/>
          <p:cNvSpPr txBox="1"/>
          <p:nvPr>
            <p:ph hasCustomPrompt="1" idx="3" type="title"/>
          </p:nvPr>
        </p:nvSpPr>
        <p:spPr>
          <a:xfrm>
            <a:off x="3257100"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3" name="Google Shape;143;p31"/>
          <p:cNvSpPr/>
          <p:nvPr/>
        </p:nvSpPr>
        <p:spPr>
          <a:xfrm>
            <a:off x="407168" y="1475750"/>
            <a:ext cx="2629800" cy="2627100"/>
          </a:xfrm>
          <a:prstGeom prst="ellipse">
            <a:avLst/>
          </a:prstGeom>
          <a:solidFill>
            <a:srgbClr val="00A3E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1"/>
          <p:cNvSpPr txBox="1"/>
          <p:nvPr>
            <p:ph hasCustomPrompt="1" idx="4" type="title"/>
          </p:nvPr>
        </p:nvSpPr>
        <p:spPr>
          <a:xfrm>
            <a:off x="40717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Paste Master Image to Edit">
  <p:cSld name="ONE_COLUMN_TEXT_2_2">
    <p:spTree>
      <p:nvGrpSpPr>
        <p:cNvPr id="145" name="Shape 145"/>
        <p:cNvGrpSpPr/>
        <p:nvPr/>
      </p:nvGrpSpPr>
      <p:grpSpPr>
        <a:xfrm>
          <a:off x="0" y="0"/>
          <a:ext cx="0" cy="0"/>
          <a:chOff x="0" y="0"/>
          <a:chExt cx="0" cy="0"/>
        </a:xfrm>
      </p:grpSpPr>
      <p:pic>
        <p:nvPicPr>
          <p:cNvPr id="146" name="Google Shape;146;p32"/>
          <p:cNvPicPr preferRelativeResize="0"/>
          <p:nvPr/>
        </p:nvPicPr>
        <p:blipFill rotWithShape="1">
          <a:blip r:embed="rId2">
            <a:alphaModFix/>
          </a:blip>
          <a:srcRect b="0" l="43206" r="484" t="0"/>
          <a:stretch/>
        </p:blipFill>
        <p:spPr>
          <a:xfrm>
            <a:off x="4572000" y="342900"/>
            <a:ext cx="4169700" cy="4165200"/>
          </a:xfrm>
          <a:prstGeom prst="ellipse">
            <a:avLst/>
          </a:prstGeom>
          <a:noFill/>
          <a:ln cap="flat" cmpd="sng" w="28575">
            <a:solidFill>
              <a:srgbClr val="00A3E0"/>
            </a:solidFill>
            <a:prstDash val="solid"/>
            <a:round/>
            <a:headEnd len="sm" w="sm" type="none"/>
            <a:tailEnd len="sm" w="sm" type="none"/>
          </a:ln>
        </p:spPr>
      </p:pic>
      <p:sp>
        <p:nvSpPr>
          <p:cNvPr id="147" name="Google Shape;147;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 name="Google Shape;148;p32"/>
          <p:cNvSpPr txBox="1"/>
          <p:nvPr>
            <p:ph idx="1" type="body"/>
          </p:nvPr>
        </p:nvSpPr>
        <p:spPr>
          <a:xfrm>
            <a:off x="311700" y="1389600"/>
            <a:ext cx="39234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9" name="Google Shape;149;p3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py/Paste Master Elements to Edit">
  <p:cSld name="ONE_COLUMN_TEXT_2_1">
    <p:spTree>
      <p:nvGrpSpPr>
        <p:cNvPr id="150" name="Shape 150"/>
        <p:cNvGrpSpPr/>
        <p:nvPr/>
      </p:nvGrpSpPr>
      <p:grpSpPr>
        <a:xfrm>
          <a:off x="0" y="0"/>
          <a:ext cx="0" cy="0"/>
          <a:chOff x="0" y="0"/>
          <a:chExt cx="0" cy="0"/>
        </a:xfrm>
      </p:grpSpPr>
      <p:pic>
        <p:nvPicPr>
          <p:cNvPr id="151" name="Google Shape;151;p33"/>
          <p:cNvPicPr preferRelativeResize="0"/>
          <p:nvPr/>
        </p:nvPicPr>
        <p:blipFill rotWithShape="1">
          <a:blip r:embed="rId2">
            <a:alphaModFix/>
          </a:blip>
          <a:srcRect b="0" l="20371" r="12329" t="0"/>
          <a:stretch/>
        </p:blipFill>
        <p:spPr>
          <a:xfrm>
            <a:off x="3400200" y="0"/>
            <a:ext cx="5743800" cy="4800600"/>
          </a:xfrm>
          <a:prstGeom prst="rect">
            <a:avLst/>
          </a:prstGeom>
          <a:noFill/>
          <a:ln>
            <a:noFill/>
          </a:ln>
        </p:spPr>
      </p:pic>
      <p:sp>
        <p:nvSpPr>
          <p:cNvPr id="152" name="Google Shape;152;p33"/>
          <p:cNvSpPr/>
          <p:nvPr/>
        </p:nvSpPr>
        <p:spPr>
          <a:xfrm>
            <a:off x="-1714200" y="-744200"/>
            <a:ext cx="6286200" cy="62865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 name="Google Shape;154;p33"/>
          <p:cNvSpPr txBox="1"/>
          <p:nvPr>
            <p:ph idx="1" type="body"/>
          </p:nvPr>
        </p:nvSpPr>
        <p:spPr>
          <a:xfrm>
            <a:off x="311700" y="137575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55" name="Google Shape;155;p3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6" name="Google Shape;156;p33"/>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py/Paste Master Image to Edit">
  <p:cSld name="ONE_COLUMN_TEXT_2_1_3">
    <p:spTree>
      <p:nvGrpSpPr>
        <p:cNvPr id="157" name="Shape 157"/>
        <p:cNvGrpSpPr/>
        <p:nvPr/>
      </p:nvGrpSpPr>
      <p:grpSpPr>
        <a:xfrm>
          <a:off x="0" y="0"/>
          <a:ext cx="0" cy="0"/>
          <a:chOff x="0" y="0"/>
          <a:chExt cx="0" cy="0"/>
        </a:xfrm>
      </p:grpSpPr>
      <p:sp>
        <p:nvSpPr>
          <p:cNvPr id="158" name="Google Shape;158;p34"/>
          <p:cNvSpPr txBox="1"/>
          <p:nvPr>
            <p:ph type="title"/>
          </p:nvPr>
        </p:nvSpPr>
        <p:spPr>
          <a:xfrm>
            <a:off x="51407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34"/>
          <p:cNvSpPr txBox="1"/>
          <p:nvPr>
            <p:ph idx="1" type="body"/>
          </p:nvPr>
        </p:nvSpPr>
        <p:spPr>
          <a:xfrm>
            <a:off x="5053925" y="1373400"/>
            <a:ext cx="3888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0" name="Google Shape;160;p3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1" name="Google Shape;161;p34"/>
          <p:cNvPicPr preferRelativeResize="0"/>
          <p:nvPr/>
        </p:nvPicPr>
        <p:blipFill rotWithShape="1">
          <a:blip r:embed="rId2">
            <a:alphaModFix/>
          </a:blip>
          <a:srcRect b="-5304" l="33844" r="0" t="-12314"/>
          <a:stretch/>
        </p:blipFill>
        <p:spPr>
          <a:xfrm>
            <a:off x="-1701225" y="-718550"/>
            <a:ext cx="6234900" cy="6235200"/>
          </a:xfrm>
          <a:prstGeom prst="ellipse">
            <a:avLst/>
          </a:prstGeom>
          <a:noFill/>
          <a:ln cap="flat" cmpd="sng" w="28575">
            <a:solidFill>
              <a:schemeClr val="accent3"/>
            </a:solidFill>
            <a:prstDash val="solid"/>
            <a:round/>
            <a:headEnd len="sm" w="sm" type="none"/>
            <a:tailEnd len="sm" w="sm" type="none"/>
          </a:ln>
        </p:spPr>
      </p:pic>
      <p:pic>
        <p:nvPicPr>
          <p:cNvPr id="162" name="Google Shape;162;p34"/>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py/Paste Master Image to Edit">
  <p:cSld name="ONE_COLUMN_TEXT_2_1_2_1">
    <p:spTree>
      <p:nvGrpSpPr>
        <p:cNvPr id="163" name="Shape 163"/>
        <p:cNvGrpSpPr/>
        <p:nvPr/>
      </p:nvGrpSpPr>
      <p:grpSpPr>
        <a:xfrm>
          <a:off x="0" y="0"/>
          <a:ext cx="0" cy="0"/>
          <a:chOff x="0" y="0"/>
          <a:chExt cx="0" cy="0"/>
        </a:xfrm>
      </p:grpSpPr>
      <p:pic>
        <p:nvPicPr>
          <p:cNvPr id="164" name="Google Shape;164;p35"/>
          <p:cNvPicPr preferRelativeResize="0"/>
          <p:nvPr/>
        </p:nvPicPr>
        <p:blipFill rotWithShape="1">
          <a:blip r:embed="rId2">
            <a:alphaModFix/>
          </a:blip>
          <a:srcRect b="0" l="29936" r="19621" t="10321"/>
          <a:stretch/>
        </p:blipFill>
        <p:spPr>
          <a:xfrm>
            <a:off x="4572000" y="-718550"/>
            <a:ext cx="6234900" cy="6235200"/>
          </a:xfrm>
          <a:prstGeom prst="ellipse">
            <a:avLst/>
          </a:prstGeom>
          <a:noFill/>
          <a:ln cap="flat" cmpd="sng" w="28575">
            <a:solidFill>
              <a:srgbClr val="0D5C91"/>
            </a:solidFill>
            <a:prstDash val="solid"/>
            <a:round/>
            <a:headEnd len="sm" w="sm" type="none"/>
            <a:tailEnd len="sm" w="sm" type="none"/>
          </a:ln>
        </p:spPr>
      </p:pic>
      <p:sp>
        <p:nvSpPr>
          <p:cNvPr id="165" name="Google Shape;165;p35"/>
          <p:cNvSpPr txBox="1"/>
          <p:nvPr>
            <p:ph type="title"/>
          </p:nvPr>
        </p:nvSpPr>
        <p:spPr>
          <a:xfrm>
            <a:off x="4071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6" name="Google Shape;166;p35"/>
          <p:cNvSpPr txBox="1"/>
          <p:nvPr>
            <p:ph idx="1" type="body"/>
          </p:nvPr>
        </p:nvSpPr>
        <p:spPr>
          <a:xfrm>
            <a:off x="407175" y="1389600"/>
            <a:ext cx="3915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7" name="Google Shape;167;p3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py/Paste Master Elements to Edit">
  <p:cSld name="ONE_COLUMN_TEXT_2_1_1_1">
    <p:spTree>
      <p:nvGrpSpPr>
        <p:cNvPr id="168" name="Shape 168"/>
        <p:cNvGrpSpPr/>
        <p:nvPr/>
      </p:nvGrpSpPr>
      <p:grpSpPr>
        <a:xfrm>
          <a:off x="0" y="0"/>
          <a:ext cx="0" cy="0"/>
          <a:chOff x="0" y="0"/>
          <a:chExt cx="0" cy="0"/>
        </a:xfrm>
      </p:grpSpPr>
      <p:pic>
        <p:nvPicPr>
          <p:cNvPr id="169" name="Google Shape;169;p36"/>
          <p:cNvPicPr preferRelativeResize="0"/>
          <p:nvPr/>
        </p:nvPicPr>
        <p:blipFill rotWithShape="1">
          <a:blip r:embed="rId2">
            <a:alphaModFix/>
          </a:blip>
          <a:srcRect b="0" l="32701" r="11052" t="0"/>
          <a:stretch/>
        </p:blipFill>
        <p:spPr>
          <a:xfrm>
            <a:off x="0" y="0"/>
            <a:ext cx="4800600" cy="4800600"/>
          </a:xfrm>
          <a:prstGeom prst="rect">
            <a:avLst/>
          </a:prstGeom>
          <a:noFill/>
          <a:ln>
            <a:noFill/>
          </a:ln>
        </p:spPr>
      </p:pic>
      <p:sp>
        <p:nvSpPr>
          <p:cNvPr id="170" name="Google Shape;170;p36"/>
          <p:cNvSpPr/>
          <p:nvPr/>
        </p:nvSpPr>
        <p:spPr>
          <a:xfrm>
            <a:off x="2286000" y="-1828800"/>
            <a:ext cx="8458200" cy="8458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6"/>
          <p:cNvSpPr txBox="1"/>
          <p:nvPr>
            <p:ph type="title"/>
          </p:nvPr>
        </p:nvSpPr>
        <p:spPr>
          <a:xfrm>
            <a:off x="3086100"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2" name="Google Shape;172;p36"/>
          <p:cNvSpPr txBox="1"/>
          <p:nvPr>
            <p:ph idx="1" type="body"/>
          </p:nvPr>
        </p:nvSpPr>
        <p:spPr>
          <a:xfrm>
            <a:off x="3086100"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73" name="Google Shape;173;p3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94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py/Paste Master Elements to Edit">
  <p:cSld name="ONE_COLUMN_TEXT_2_1_1_1_1">
    <p:spTree>
      <p:nvGrpSpPr>
        <p:cNvPr id="174" name="Shape 174"/>
        <p:cNvGrpSpPr/>
        <p:nvPr/>
      </p:nvGrpSpPr>
      <p:grpSpPr>
        <a:xfrm>
          <a:off x="0" y="0"/>
          <a:ext cx="0" cy="0"/>
          <a:chOff x="0" y="0"/>
          <a:chExt cx="0" cy="0"/>
        </a:xfrm>
      </p:grpSpPr>
      <p:pic>
        <p:nvPicPr>
          <p:cNvPr id="175" name="Google Shape;175;p37"/>
          <p:cNvPicPr preferRelativeResize="0"/>
          <p:nvPr/>
        </p:nvPicPr>
        <p:blipFill rotWithShape="1">
          <a:blip r:embed="rId2">
            <a:alphaModFix/>
          </a:blip>
          <a:srcRect b="0" l="21874" r="21879" t="0"/>
          <a:stretch/>
        </p:blipFill>
        <p:spPr>
          <a:xfrm>
            <a:off x="4343600" y="0"/>
            <a:ext cx="4800600" cy="4800600"/>
          </a:xfrm>
          <a:prstGeom prst="rect">
            <a:avLst/>
          </a:prstGeom>
          <a:noFill/>
          <a:ln>
            <a:noFill/>
          </a:ln>
        </p:spPr>
      </p:pic>
      <p:sp>
        <p:nvSpPr>
          <p:cNvPr id="176" name="Google Shape;176;p37"/>
          <p:cNvSpPr/>
          <p:nvPr/>
        </p:nvSpPr>
        <p:spPr>
          <a:xfrm>
            <a:off x="-1515875" y="-1830050"/>
            <a:ext cx="8458200" cy="8458200"/>
          </a:xfrm>
          <a:prstGeom prst="ellipse">
            <a:avLst/>
          </a:prstGeom>
          <a:solidFill>
            <a:srgbClr val="0D5C9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7"/>
          <p:cNvSpPr txBox="1"/>
          <p:nvPr>
            <p:ph type="title"/>
          </p:nvPr>
        </p:nvSpPr>
        <p:spPr>
          <a:xfrm>
            <a:off x="407175"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37"/>
          <p:cNvSpPr txBox="1"/>
          <p:nvPr>
            <p:ph idx="1" type="body"/>
          </p:nvPr>
        </p:nvSpPr>
        <p:spPr>
          <a:xfrm>
            <a:off x="407175"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79" name="Google Shape;179;p3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37"/>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extLst>
    <p:ext uri="{DCECCB84-F9BA-43D5-87BE-67443E8EF086}">
      <p15:sldGuideLst>
        <p15:guide id="1" pos="1944">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opy/Paste Master Image to Edit">
  <p:cSld name="ONE_COLUMN_TEXT_2_1_1_1_1_1_1">
    <p:spTree>
      <p:nvGrpSpPr>
        <p:cNvPr id="181" name="Shape 181"/>
        <p:cNvGrpSpPr/>
        <p:nvPr/>
      </p:nvGrpSpPr>
      <p:grpSpPr>
        <a:xfrm>
          <a:off x="0" y="0"/>
          <a:ext cx="0" cy="0"/>
          <a:chOff x="0" y="0"/>
          <a:chExt cx="0" cy="0"/>
        </a:xfrm>
      </p:grpSpPr>
      <p:sp>
        <p:nvSpPr>
          <p:cNvPr id="182" name="Google Shape;182;p3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38"/>
          <p:cNvPicPr preferRelativeResize="0"/>
          <p:nvPr/>
        </p:nvPicPr>
        <p:blipFill rotWithShape="1">
          <a:blip r:embed="rId2">
            <a:alphaModFix/>
          </a:blip>
          <a:srcRect b="-13929" l="21874" r="21879" t="13930"/>
          <a:stretch/>
        </p:blipFill>
        <p:spPr>
          <a:xfrm>
            <a:off x="2286000" y="-1828800"/>
            <a:ext cx="8458200" cy="8458200"/>
          </a:xfrm>
          <a:prstGeom prst="ellipse">
            <a:avLst/>
          </a:prstGeom>
          <a:noFill/>
          <a:ln cap="flat" cmpd="sng" w="28575">
            <a:solidFill>
              <a:srgbClr val="0D5C91"/>
            </a:solidFill>
            <a:prstDash val="solid"/>
            <a:round/>
            <a:headEnd len="sm" w="sm" type="none"/>
            <a:tailEnd len="sm" w="sm" type="none"/>
          </a:ln>
        </p:spPr>
      </p:pic>
      <p:sp>
        <p:nvSpPr>
          <p:cNvPr id="184" name="Google Shape;184;p38"/>
          <p:cNvSpPr txBox="1"/>
          <p:nvPr>
            <p:ph type="title"/>
          </p:nvPr>
        </p:nvSpPr>
        <p:spPr>
          <a:xfrm>
            <a:off x="407175" y="1753800"/>
            <a:ext cx="1644600" cy="16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extLst>
    <p:ext uri="{DCECCB84-F9BA-43D5-87BE-67443E8EF086}">
      <p15:sldGuideLst>
        <p15:guide id="1" pos="194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
  <p:cSld name="ONE_COLUMN_TEXT_1">
    <p:spTree>
      <p:nvGrpSpPr>
        <p:cNvPr id="185" name="Shape 185"/>
        <p:cNvGrpSpPr/>
        <p:nvPr/>
      </p:nvGrpSpPr>
      <p:grpSpPr>
        <a:xfrm>
          <a:off x="0" y="0"/>
          <a:ext cx="0" cy="0"/>
          <a:chOff x="0" y="0"/>
          <a:chExt cx="0" cy="0"/>
        </a:xfrm>
      </p:grpSpPr>
      <p:sp>
        <p:nvSpPr>
          <p:cNvPr id="186" name="Google Shape;186;p39"/>
          <p:cNvSpPr/>
          <p:nvPr/>
        </p:nvSpPr>
        <p:spPr>
          <a:xfrm>
            <a:off x="25" y="0"/>
            <a:ext cx="3207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8" name="Google Shape;188;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89" name="Google Shape;189;p3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0" name="Shape 190"/>
        <p:cNvGrpSpPr/>
        <p:nvPr/>
      </p:nvGrpSpPr>
      <p:grpSpPr>
        <a:xfrm>
          <a:off x="0" y="0"/>
          <a:ext cx="0" cy="0"/>
          <a:chOff x="0" y="0"/>
          <a:chExt cx="0" cy="0"/>
        </a:xfrm>
      </p:grpSpPr>
      <p:sp>
        <p:nvSpPr>
          <p:cNvPr id="191" name="Google Shape;191;p40"/>
          <p:cNvSpPr/>
          <p:nvPr/>
        </p:nvSpPr>
        <p:spPr>
          <a:xfrm>
            <a:off x="4572000" y="-125"/>
            <a:ext cx="4572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595959"/>
              </a:buClr>
              <a:buSzPts val="4200"/>
              <a:buNone/>
              <a:defRPr sz="4200">
                <a:solidFill>
                  <a:srgbClr val="595959"/>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3" name="Google Shape;193;p4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4" name="Google Shape;194;p4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95" name="Google Shape;195;p4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6" name="Shape 196"/>
        <p:cNvGrpSpPr/>
        <p:nvPr/>
      </p:nvGrpSpPr>
      <p:grpSpPr>
        <a:xfrm>
          <a:off x="0" y="0"/>
          <a:ext cx="0" cy="0"/>
          <a:chOff x="0" y="0"/>
          <a:chExt cx="0" cy="0"/>
        </a:xfrm>
      </p:grpSpPr>
      <p:sp>
        <p:nvSpPr>
          <p:cNvPr id="197" name="Google Shape;197;p4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98" name="Google Shape;198;p4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9" name="Shape 199"/>
        <p:cNvGrpSpPr/>
        <p:nvPr/>
      </p:nvGrpSpPr>
      <p:grpSpPr>
        <a:xfrm>
          <a:off x="0" y="0"/>
          <a:ext cx="0" cy="0"/>
          <a:chOff x="0" y="0"/>
          <a:chExt cx="0" cy="0"/>
        </a:xfrm>
      </p:grpSpPr>
      <p:sp>
        <p:nvSpPr>
          <p:cNvPr id="200" name="Google Shape;200;p4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595959"/>
              </a:buClr>
              <a:buSzPts val="12000"/>
              <a:buNone/>
              <a:defRPr sz="12000">
                <a:solidFill>
                  <a:srgbClr val="595959"/>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1" name="Google Shape;201;p4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2" name="Google Shape;202;p4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 name="Shape 203"/>
        <p:cNvGrpSpPr/>
        <p:nvPr/>
      </p:nvGrpSpPr>
      <p:grpSpPr>
        <a:xfrm>
          <a:off x="0" y="0"/>
          <a:ext cx="0" cy="0"/>
          <a:chOff x="0" y="0"/>
          <a:chExt cx="0" cy="0"/>
        </a:xfrm>
      </p:grpSpPr>
      <p:sp>
        <p:nvSpPr>
          <p:cNvPr id="204" name="Google Shape;204;p4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205" name="Shape 205"/>
        <p:cNvGrpSpPr/>
        <p:nvPr/>
      </p:nvGrpSpPr>
      <p:grpSpPr>
        <a:xfrm>
          <a:off x="0" y="0"/>
          <a:ext cx="0" cy="0"/>
          <a:chOff x="0" y="0"/>
          <a:chExt cx="0" cy="0"/>
        </a:xfrm>
      </p:grpSpPr>
      <p:sp>
        <p:nvSpPr>
          <p:cNvPr id="206" name="Google Shape;206;p4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2_1">
    <p:spTree>
      <p:nvGrpSpPr>
        <p:cNvPr id="208" name="Shape 208"/>
        <p:cNvGrpSpPr/>
        <p:nvPr/>
      </p:nvGrpSpPr>
      <p:grpSpPr>
        <a:xfrm>
          <a:off x="0" y="0"/>
          <a:ext cx="0" cy="0"/>
          <a:chOff x="0" y="0"/>
          <a:chExt cx="0" cy="0"/>
        </a:xfrm>
      </p:grpSpPr>
      <p:sp>
        <p:nvSpPr>
          <p:cNvPr id="209" name="Google Shape;209;p45"/>
          <p:cNvSpPr/>
          <p:nvPr/>
        </p:nvSpPr>
        <p:spPr>
          <a:xfrm flipH="1" rot="10800000">
            <a:off x="-5475" y="-7850"/>
            <a:ext cx="9149400" cy="48072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5"/>
          <p:cNvSpPr/>
          <p:nvPr/>
        </p:nvSpPr>
        <p:spPr>
          <a:xfrm flipH="1">
            <a:off x="-5250" y="-7850"/>
            <a:ext cx="9154500" cy="4807200"/>
          </a:xfrm>
          <a:prstGeom prst="rtTriangle">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2_1_1">
    <p:spTree>
      <p:nvGrpSpPr>
        <p:cNvPr id="213" name="Shape 213"/>
        <p:cNvGrpSpPr/>
        <p:nvPr/>
      </p:nvGrpSpPr>
      <p:grpSpPr>
        <a:xfrm>
          <a:off x="0" y="0"/>
          <a:ext cx="0" cy="0"/>
          <a:chOff x="0" y="0"/>
          <a:chExt cx="0" cy="0"/>
        </a:xfrm>
      </p:grpSpPr>
      <p:sp>
        <p:nvSpPr>
          <p:cNvPr id="214" name="Google Shape;214;p46"/>
          <p:cNvSpPr/>
          <p:nvPr/>
        </p:nvSpPr>
        <p:spPr>
          <a:xfrm flipH="1" rot="10800000">
            <a:off x="-5475" y="-7850"/>
            <a:ext cx="9149400" cy="48072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6"/>
          <p:cNvSpPr/>
          <p:nvPr/>
        </p:nvSpPr>
        <p:spPr>
          <a:xfrm flipH="1">
            <a:off x="-5250" y="-7850"/>
            <a:ext cx="9154500" cy="4807200"/>
          </a:xfrm>
          <a:prstGeom prst="rtTriangle">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YI  | Color Pallet">
  <p:cSld name="BLANK_1">
    <p:spTree>
      <p:nvGrpSpPr>
        <p:cNvPr id="218" name="Shape 218"/>
        <p:cNvGrpSpPr/>
        <p:nvPr/>
      </p:nvGrpSpPr>
      <p:grpSpPr>
        <a:xfrm>
          <a:off x="0" y="0"/>
          <a:ext cx="0" cy="0"/>
          <a:chOff x="0" y="0"/>
          <a:chExt cx="0" cy="0"/>
        </a:xfrm>
      </p:grpSpPr>
      <p:sp>
        <p:nvSpPr>
          <p:cNvPr id="219" name="Google Shape;219;p47"/>
          <p:cNvSpPr/>
          <p:nvPr/>
        </p:nvSpPr>
        <p:spPr>
          <a:xfrm>
            <a:off x="162425" y="4120075"/>
            <a:ext cx="8628000" cy="53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47"/>
          <p:cNvSpPr/>
          <p:nvPr/>
        </p:nvSpPr>
        <p:spPr>
          <a:xfrm>
            <a:off x="8035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7"/>
          <p:cNvSpPr/>
          <p:nvPr/>
        </p:nvSpPr>
        <p:spPr>
          <a:xfrm>
            <a:off x="803525" y="1382325"/>
            <a:ext cx="548700" cy="5487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7"/>
          <p:cNvSpPr/>
          <p:nvPr/>
        </p:nvSpPr>
        <p:spPr>
          <a:xfrm>
            <a:off x="2082125" y="726000"/>
            <a:ext cx="548700" cy="548700"/>
          </a:xfrm>
          <a:prstGeom prst="rect">
            <a:avLst/>
          </a:prstGeom>
          <a:solidFill>
            <a:srgbClr val="562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7"/>
          <p:cNvSpPr/>
          <p:nvPr/>
        </p:nvSpPr>
        <p:spPr>
          <a:xfrm>
            <a:off x="2082125" y="1382325"/>
            <a:ext cx="548700" cy="548700"/>
          </a:xfrm>
          <a:prstGeom prst="rect">
            <a:avLst/>
          </a:prstGeom>
          <a:solidFill>
            <a:srgbClr val="D42E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7"/>
          <p:cNvSpPr/>
          <p:nvPr/>
        </p:nvSpPr>
        <p:spPr>
          <a:xfrm>
            <a:off x="3514650" y="726000"/>
            <a:ext cx="548700" cy="548700"/>
          </a:xfrm>
          <a:prstGeom prst="rect">
            <a:avLst/>
          </a:prstGeom>
          <a:solidFill>
            <a:srgbClr val="A100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7"/>
          <p:cNvSpPr/>
          <p:nvPr/>
        </p:nvSpPr>
        <p:spPr>
          <a:xfrm>
            <a:off x="3514650" y="1382325"/>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7"/>
          <p:cNvSpPr/>
          <p:nvPr/>
        </p:nvSpPr>
        <p:spPr>
          <a:xfrm>
            <a:off x="2082125" y="2038650"/>
            <a:ext cx="548700" cy="548700"/>
          </a:xfrm>
          <a:prstGeom prst="rect">
            <a:avLst/>
          </a:prstGeom>
          <a:solidFill>
            <a:srgbClr val="61B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7"/>
          <p:cNvSpPr/>
          <p:nvPr/>
        </p:nvSpPr>
        <p:spPr>
          <a:xfrm>
            <a:off x="2082125" y="269497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7"/>
          <p:cNvSpPr/>
          <p:nvPr/>
        </p:nvSpPr>
        <p:spPr>
          <a:xfrm>
            <a:off x="3514650"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7"/>
          <p:cNvSpPr/>
          <p:nvPr/>
        </p:nvSpPr>
        <p:spPr>
          <a:xfrm>
            <a:off x="2082125" y="3351300"/>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7"/>
          <p:cNvSpPr txBox="1"/>
          <p:nvPr/>
        </p:nvSpPr>
        <p:spPr>
          <a:xfrm>
            <a:off x="683500" y="309925"/>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Corporate</a:t>
            </a:r>
            <a:endParaRPr sz="1200"/>
          </a:p>
        </p:txBody>
      </p:sp>
      <p:sp>
        <p:nvSpPr>
          <p:cNvPr id="232" name="Google Shape;232;p47"/>
          <p:cNvSpPr txBox="1"/>
          <p:nvPr/>
        </p:nvSpPr>
        <p:spPr>
          <a:xfrm>
            <a:off x="1951175" y="3099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Department</a:t>
            </a:r>
            <a:endParaRPr sz="1200"/>
          </a:p>
        </p:txBody>
      </p:sp>
      <p:sp>
        <p:nvSpPr>
          <p:cNvPr id="233" name="Google Shape;233;p47"/>
          <p:cNvSpPr txBox="1"/>
          <p:nvPr/>
        </p:nvSpPr>
        <p:spPr>
          <a:xfrm>
            <a:off x="3398500" y="309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Secondary</a:t>
            </a:r>
            <a:endParaRPr sz="1200"/>
          </a:p>
        </p:txBody>
      </p:sp>
      <p:sp>
        <p:nvSpPr>
          <p:cNvPr id="234" name="Google Shape;234;p47"/>
          <p:cNvSpPr/>
          <p:nvPr/>
        </p:nvSpPr>
        <p:spPr>
          <a:xfrm>
            <a:off x="6010325"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7"/>
          <p:cNvSpPr/>
          <p:nvPr/>
        </p:nvSpPr>
        <p:spPr>
          <a:xfrm>
            <a:off x="6010325" y="138232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7"/>
          <p:cNvSpPr/>
          <p:nvPr/>
        </p:nvSpPr>
        <p:spPr>
          <a:xfrm>
            <a:off x="60103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7"/>
          <p:cNvSpPr txBox="1"/>
          <p:nvPr/>
        </p:nvSpPr>
        <p:spPr>
          <a:xfrm>
            <a:off x="5882175" y="309825"/>
            <a:ext cx="28548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 Main Theme</a:t>
            </a:r>
            <a:endParaRPr sz="1200"/>
          </a:p>
        </p:txBody>
      </p:sp>
      <p:sp>
        <p:nvSpPr>
          <p:cNvPr id="238" name="Google Shape;238;p47"/>
          <p:cNvSpPr/>
          <p:nvPr/>
        </p:nvSpPr>
        <p:spPr>
          <a:xfrm>
            <a:off x="6894200" y="2038638"/>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7"/>
          <p:cNvSpPr/>
          <p:nvPr/>
        </p:nvSpPr>
        <p:spPr>
          <a:xfrm>
            <a:off x="68942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7"/>
          <p:cNvSpPr/>
          <p:nvPr/>
        </p:nvSpPr>
        <p:spPr>
          <a:xfrm>
            <a:off x="68942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7"/>
          <p:cNvSpPr txBox="1"/>
          <p:nvPr/>
        </p:nvSpPr>
        <p:spPr>
          <a:xfrm>
            <a:off x="6776950" y="1029000"/>
            <a:ext cx="20934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 Alt Themes</a:t>
            </a:r>
            <a:endParaRPr sz="1200"/>
          </a:p>
        </p:txBody>
      </p:sp>
      <p:sp>
        <p:nvSpPr>
          <p:cNvPr id="242" name="Google Shape;242;p47"/>
          <p:cNvSpPr/>
          <p:nvPr/>
        </p:nvSpPr>
        <p:spPr>
          <a:xfrm>
            <a:off x="7549300" y="2038638"/>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7"/>
          <p:cNvSpPr/>
          <p:nvPr/>
        </p:nvSpPr>
        <p:spPr>
          <a:xfrm>
            <a:off x="75493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7"/>
          <p:cNvSpPr/>
          <p:nvPr/>
        </p:nvSpPr>
        <p:spPr>
          <a:xfrm>
            <a:off x="75493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7"/>
          <p:cNvSpPr txBox="1"/>
          <p:nvPr/>
        </p:nvSpPr>
        <p:spPr>
          <a:xfrm>
            <a:off x="2630825"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246" name="Google Shape;246;p47"/>
          <p:cNvSpPr txBox="1"/>
          <p:nvPr/>
        </p:nvSpPr>
        <p:spPr>
          <a:xfrm>
            <a:off x="2630825"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247" name="Google Shape;247;p47"/>
          <p:cNvSpPr txBox="1"/>
          <p:nvPr/>
        </p:nvSpPr>
        <p:spPr>
          <a:xfrm>
            <a:off x="2630825"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248" name="Google Shape;248;p47"/>
          <p:cNvSpPr txBox="1"/>
          <p:nvPr/>
        </p:nvSpPr>
        <p:spPr>
          <a:xfrm>
            <a:off x="2630825" y="284647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EDU</a:t>
            </a:r>
            <a:endParaRPr sz="1200"/>
          </a:p>
        </p:txBody>
      </p:sp>
      <p:sp>
        <p:nvSpPr>
          <p:cNvPr id="249" name="Google Shape;249;p47"/>
          <p:cNvSpPr txBox="1"/>
          <p:nvPr/>
        </p:nvSpPr>
        <p:spPr>
          <a:xfrm>
            <a:off x="2630825" y="35028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TECH</a:t>
            </a:r>
            <a:endParaRPr sz="1200"/>
          </a:p>
        </p:txBody>
      </p:sp>
      <p:sp>
        <p:nvSpPr>
          <p:cNvPr id="250" name="Google Shape;250;p47"/>
          <p:cNvSpPr txBox="1"/>
          <p:nvPr/>
        </p:nvSpPr>
        <p:spPr>
          <a:xfrm>
            <a:off x="4063350"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251" name="Google Shape;251;p47"/>
          <p:cNvSpPr txBox="1"/>
          <p:nvPr/>
        </p:nvSpPr>
        <p:spPr>
          <a:xfrm>
            <a:off x="4063350"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252" name="Google Shape;252;p47"/>
          <p:cNvSpPr txBox="1"/>
          <p:nvPr/>
        </p:nvSpPr>
        <p:spPr>
          <a:xfrm>
            <a:off x="4063350"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253" name="Google Shape;253;p47"/>
          <p:cNvSpPr/>
          <p:nvPr/>
        </p:nvSpPr>
        <p:spPr>
          <a:xfrm>
            <a:off x="803525" y="3351300"/>
            <a:ext cx="548700" cy="5487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7"/>
          <p:cNvSpPr txBox="1"/>
          <p:nvPr/>
        </p:nvSpPr>
        <p:spPr>
          <a:xfrm>
            <a:off x="683500" y="2954100"/>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UC Blue</a:t>
            </a:r>
            <a:endParaRPr sz="1200"/>
          </a:p>
        </p:txBody>
      </p:sp>
      <p:sp>
        <p:nvSpPr>
          <p:cNvPr id="255" name="Google Shape;255;p47"/>
          <p:cNvSpPr txBox="1"/>
          <p:nvPr/>
        </p:nvSpPr>
        <p:spPr>
          <a:xfrm>
            <a:off x="803525" y="4120075"/>
            <a:ext cx="7783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FYI — DELETE SLIDE WHEN NOT NEEDED. REFERENCE ONLY. COLORS EMBEDDED. </a:t>
            </a:r>
            <a:br>
              <a:rPr lang="en"/>
            </a:br>
            <a:r>
              <a:rPr lang="en"/>
              <a:t>COLOR LAYOUT IS EMBEDDED IN MASTER LAYOUTS AS WELL.</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oter">
  <p:cSld name="CUSTOM">
    <p:spTree>
      <p:nvGrpSpPr>
        <p:cNvPr id="256" name="Shape 256"/>
        <p:cNvGrpSpPr/>
        <p:nvPr/>
      </p:nvGrpSpPr>
      <p:grpSpPr>
        <a:xfrm>
          <a:off x="0" y="0"/>
          <a:ext cx="0" cy="0"/>
          <a:chOff x="0" y="0"/>
          <a:chExt cx="0" cy="0"/>
        </a:xfrm>
      </p:grpSpPr>
      <p:sp>
        <p:nvSpPr>
          <p:cNvPr id="257" name="Google Shape;25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Title Intro Page">
  <p:cSld name="CUSTOM_1">
    <p:spTree>
      <p:nvGrpSpPr>
        <p:cNvPr id="258" name="Shape 258"/>
        <p:cNvGrpSpPr/>
        <p:nvPr/>
      </p:nvGrpSpPr>
      <p:grpSpPr>
        <a:xfrm>
          <a:off x="0" y="0"/>
          <a:ext cx="0" cy="0"/>
          <a:chOff x="0" y="0"/>
          <a:chExt cx="0" cy="0"/>
        </a:xfrm>
      </p:grpSpPr>
      <p:sp>
        <p:nvSpPr>
          <p:cNvPr id="259" name="Google Shape;259;p49"/>
          <p:cNvSpPr/>
          <p:nvPr/>
        </p:nvSpPr>
        <p:spPr>
          <a:xfrm>
            <a:off x="1375800" y="3771900"/>
            <a:ext cx="7768200" cy="13716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9"/>
          <p:cNvSpPr/>
          <p:nvPr/>
        </p:nvSpPr>
        <p:spPr>
          <a:xfrm>
            <a:off x="1375800" y="0"/>
            <a:ext cx="7768200" cy="37719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9"/>
          <p:cNvSpPr txBox="1"/>
          <p:nvPr>
            <p:ph type="title"/>
          </p:nvPr>
        </p:nvSpPr>
        <p:spPr>
          <a:xfrm>
            <a:off x="1731775" y="445025"/>
            <a:ext cx="654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 name="Google Shape;262;p49"/>
          <p:cNvSpPr/>
          <p:nvPr/>
        </p:nvSpPr>
        <p:spPr>
          <a:xfrm>
            <a:off x="0" y="0"/>
            <a:ext cx="13758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9"/>
          <p:cNvSpPr txBox="1"/>
          <p:nvPr>
            <p:ph idx="1" type="body"/>
          </p:nvPr>
        </p:nvSpPr>
        <p:spPr>
          <a:xfrm>
            <a:off x="1731775" y="1535325"/>
            <a:ext cx="6179100" cy="2610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extLst>
    <p:ext uri="{DCECCB84-F9BA-43D5-87BE-67443E8EF086}">
      <p15:sldGuideLst>
        <p15:guide id="1" pos="1152">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64" name="Shape 264"/>
        <p:cNvGrpSpPr/>
        <p:nvPr/>
      </p:nvGrpSpPr>
      <p:grpSpPr>
        <a:xfrm>
          <a:off x="0" y="0"/>
          <a:ext cx="0" cy="0"/>
          <a:chOff x="0" y="0"/>
          <a:chExt cx="0" cy="0"/>
        </a:xfrm>
      </p:grpSpPr>
      <p:sp>
        <p:nvSpPr>
          <p:cNvPr id="265" name="Google Shape;265;p50"/>
          <p:cNvSpPr txBox="1"/>
          <p:nvPr>
            <p:ph type="title"/>
          </p:nvPr>
        </p:nvSpPr>
        <p:spPr>
          <a:xfrm>
            <a:off x="415290" y="289559"/>
            <a:ext cx="8313300" cy="430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4A4F55"/>
              </a:buClr>
              <a:buSzPts val="3000"/>
              <a:buFont typeface="Arial"/>
              <a:buNone/>
              <a:defRPr b="0" i="0" sz="3000" u="none" cap="none" strike="noStrike">
                <a:solidFill>
                  <a:srgbClr val="4A4F55"/>
                </a:solidFill>
                <a:latin typeface="Arial"/>
                <a:ea typeface="Arial"/>
                <a:cs typeface="Arial"/>
                <a:sym typeface="Arial"/>
              </a:defRPr>
            </a:lvl1pPr>
            <a:lvl2pPr lvl="1"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2pPr>
            <a:lvl3pPr lvl="2"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3pPr>
            <a:lvl4pPr lvl="3"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4pPr>
            <a:lvl5pPr lvl="4"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5pPr>
            <a:lvl6pPr lvl="5"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6pPr>
            <a:lvl7pPr lvl="6"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7pPr>
            <a:lvl8pPr lvl="7"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8pPr>
            <a:lvl9pPr lvl="8"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9pPr>
          </a:lstStyle>
          <a:p/>
        </p:txBody>
      </p:sp>
      <p:sp>
        <p:nvSpPr>
          <p:cNvPr id="266" name="Google Shape;266;p50"/>
          <p:cNvSpPr txBox="1"/>
          <p:nvPr>
            <p:ph idx="1" type="body"/>
          </p:nvPr>
        </p:nvSpPr>
        <p:spPr>
          <a:xfrm>
            <a:off x="426504" y="1623880"/>
            <a:ext cx="8290500" cy="3209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225"/>
              </a:spcBef>
              <a:spcAft>
                <a:spcPts val="0"/>
              </a:spcAft>
              <a:buClr>
                <a:srgbClr val="6F6F6F"/>
              </a:buClr>
              <a:buSzPts val="1800"/>
              <a:buFont typeface="Arial"/>
              <a:buChar char="–"/>
              <a:defRPr b="0" i="0" sz="1800" u="none" cap="none" strike="noStrike">
                <a:solidFill>
                  <a:srgbClr val="4A4F55"/>
                </a:solidFill>
                <a:latin typeface="Arial"/>
                <a:ea typeface="Arial"/>
                <a:cs typeface="Arial"/>
                <a:sym typeface="Arial"/>
              </a:defRPr>
            </a:lvl1pPr>
            <a:lvl2pPr indent="-317500" lvl="1" marL="914400" marR="0" rtl="0" algn="l">
              <a:lnSpc>
                <a:spcPct val="90000"/>
              </a:lnSpc>
              <a:spcBef>
                <a:spcPts val="225"/>
              </a:spcBef>
              <a:spcAft>
                <a:spcPts val="0"/>
              </a:spcAft>
              <a:buClr>
                <a:srgbClr val="6F6F6F"/>
              </a:buClr>
              <a:buSzPts val="1400"/>
              <a:buFont typeface="Arial"/>
              <a:buChar char="–"/>
              <a:defRPr b="0" i="0" sz="1400" u="none" cap="none" strike="noStrike">
                <a:solidFill>
                  <a:srgbClr val="4A4F55"/>
                </a:solidFill>
                <a:latin typeface="Arial"/>
                <a:ea typeface="Arial"/>
                <a:cs typeface="Arial"/>
                <a:sym typeface="Arial"/>
              </a:defRPr>
            </a:lvl2pPr>
            <a:lvl3pPr indent="-317500" lvl="2" marL="1371600" marR="0" rtl="0" algn="l">
              <a:lnSpc>
                <a:spcPct val="90000"/>
              </a:lnSpc>
              <a:spcBef>
                <a:spcPts val="225"/>
              </a:spcBef>
              <a:spcAft>
                <a:spcPts val="0"/>
              </a:spcAft>
              <a:buClr>
                <a:srgbClr val="6F6F6F"/>
              </a:buClr>
              <a:buSzPts val="1400"/>
              <a:buFont typeface="Arial"/>
              <a:buChar char="–"/>
              <a:defRPr b="0" i="0" sz="1400" u="none" cap="none" strike="noStrike">
                <a:solidFill>
                  <a:srgbClr val="4A4F55"/>
                </a:solidFill>
                <a:latin typeface="Arial"/>
                <a:ea typeface="Arial"/>
                <a:cs typeface="Arial"/>
                <a:sym typeface="Arial"/>
              </a:defRPr>
            </a:lvl3pPr>
            <a:lvl4pPr indent="-323850" lvl="3" marL="1828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4pPr>
            <a:lvl5pPr indent="-323850" lvl="4" marL="22860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5pPr>
            <a:lvl6pPr indent="-323850" lvl="5" marL="27432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23850" lvl="8" marL="4114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9pPr>
          </a:lstStyle>
          <a:p/>
        </p:txBody>
      </p:sp>
      <p:sp>
        <p:nvSpPr>
          <p:cNvPr id="267" name="Google Shape;267;p50"/>
          <p:cNvSpPr txBox="1"/>
          <p:nvPr>
            <p:ph idx="2" type="body"/>
          </p:nvPr>
        </p:nvSpPr>
        <p:spPr>
          <a:xfrm>
            <a:off x="415290" y="1024667"/>
            <a:ext cx="8313300" cy="4380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225"/>
              </a:spcBef>
              <a:spcAft>
                <a:spcPts val="0"/>
              </a:spcAft>
              <a:buClr>
                <a:srgbClr val="6F6F6F"/>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ctr">
              <a:lnSpc>
                <a:spcPct val="90000"/>
              </a:lnSpc>
              <a:spcBef>
                <a:spcPts val="225"/>
              </a:spcBef>
              <a:spcAft>
                <a:spcPts val="0"/>
              </a:spcAft>
              <a:buClr>
                <a:schemeClr val="dk1"/>
              </a:buClr>
              <a:buSzPts val="2100"/>
              <a:buFont typeface="Arial"/>
              <a:buNone/>
              <a:defRPr b="0" i="0" sz="21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225"/>
              </a:spcBef>
              <a:spcAft>
                <a:spcPts val="0"/>
              </a:spcAft>
              <a:buClr>
                <a:schemeClr val="dk1"/>
              </a:buClr>
              <a:buSzPts val="2100"/>
              <a:buFont typeface="Arial"/>
              <a:buNone/>
              <a:defRPr b="0" i="0" sz="2100" u="none" cap="none" strike="noStrike">
                <a:solidFill>
                  <a:schemeClr val="lt2"/>
                </a:solidFill>
                <a:latin typeface="Trebuchet MS"/>
                <a:ea typeface="Trebuchet MS"/>
                <a:cs typeface="Trebuchet MS"/>
                <a:sym typeface="Trebuchet MS"/>
              </a:defRPr>
            </a:lvl3pPr>
            <a:lvl4pPr indent="-228600" lvl="3" marL="1828800" marR="0" rtl="0" algn="ctr">
              <a:lnSpc>
                <a:spcPct val="100000"/>
              </a:lnSpc>
              <a:spcBef>
                <a:spcPts val="420"/>
              </a:spcBef>
              <a:spcAft>
                <a:spcPts val="0"/>
              </a:spcAft>
              <a:buClr>
                <a:schemeClr val="lt2"/>
              </a:buClr>
              <a:buSzPts val="2100"/>
              <a:buFont typeface="Trebuchet MS"/>
              <a:buNone/>
              <a:defRPr b="0" i="0" sz="2100" u="none" cap="none" strike="noStrike">
                <a:solidFill>
                  <a:schemeClr val="lt2"/>
                </a:solidFill>
                <a:latin typeface="Trebuchet MS"/>
                <a:ea typeface="Trebuchet MS"/>
                <a:cs typeface="Trebuchet MS"/>
                <a:sym typeface="Trebuchet MS"/>
              </a:defRPr>
            </a:lvl4pPr>
            <a:lvl5pPr indent="-228600" lvl="4" marL="2286000" marR="0" rtl="0" algn="ctr">
              <a:lnSpc>
                <a:spcPct val="100000"/>
              </a:lnSpc>
              <a:spcBef>
                <a:spcPts val="420"/>
              </a:spcBef>
              <a:spcAft>
                <a:spcPts val="0"/>
              </a:spcAft>
              <a:buClr>
                <a:schemeClr val="lt2"/>
              </a:buClr>
              <a:buSzPts val="2100"/>
              <a:buFont typeface="Trebuchet MS"/>
              <a:buNone/>
              <a:defRPr b="0" i="0" sz="2100" u="none" cap="none" strike="noStrike">
                <a:solidFill>
                  <a:schemeClr val="lt2"/>
                </a:solidFill>
                <a:latin typeface="Trebuchet MS"/>
                <a:ea typeface="Trebuchet MS"/>
                <a:cs typeface="Trebuchet MS"/>
                <a:sym typeface="Trebuchet MS"/>
              </a:defRPr>
            </a:lvl5pPr>
            <a:lvl6pPr indent="-323850" lvl="5" marL="27432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23850" lvl="8" marL="4114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title and Text slide">
  <p:cSld name="Title, Sub title and Text slide">
    <p:spTree>
      <p:nvGrpSpPr>
        <p:cNvPr id="268" name="Shape 268"/>
        <p:cNvGrpSpPr/>
        <p:nvPr/>
      </p:nvGrpSpPr>
      <p:grpSpPr>
        <a:xfrm>
          <a:off x="0" y="0"/>
          <a:ext cx="0" cy="0"/>
          <a:chOff x="0" y="0"/>
          <a:chExt cx="0" cy="0"/>
        </a:xfrm>
      </p:grpSpPr>
      <p:sp>
        <p:nvSpPr>
          <p:cNvPr id="269" name="Google Shape;269;p51"/>
          <p:cNvSpPr txBox="1"/>
          <p:nvPr>
            <p:ph type="title"/>
          </p:nvPr>
        </p:nvSpPr>
        <p:spPr>
          <a:xfrm>
            <a:off x="404150" y="373832"/>
            <a:ext cx="8313300" cy="492300"/>
          </a:xfrm>
          <a:prstGeom prst="rect">
            <a:avLst/>
          </a:prstGeom>
          <a:noFill/>
          <a:ln>
            <a:noFill/>
          </a:ln>
        </p:spPr>
        <p:txBody>
          <a:bodyPr anchorCtr="0" anchor="b" bIns="22850" lIns="45725" spcFirstLastPara="1" rIns="45725" wrap="square" tIns="22850">
            <a:noAutofit/>
          </a:bodyPr>
          <a:lstStyle>
            <a:lvl1pPr lvl="0" rtl="0" algn="l">
              <a:lnSpc>
                <a:spcPct val="90000"/>
              </a:lnSpc>
              <a:spcBef>
                <a:spcPts val="0"/>
              </a:spcBef>
              <a:spcAft>
                <a:spcPts val="0"/>
              </a:spcAft>
              <a:buSzPts val="700"/>
              <a:buNone/>
              <a:defRPr sz="2400" cap="none">
                <a:solidFill>
                  <a:schemeClr val="dk2"/>
                </a:solidFill>
                <a:latin typeface="Arial"/>
                <a:ea typeface="Arial"/>
                <a:cs typeface="Arial"/>
                <a:sym typeface="Aria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70" name="Google Shape;270;p51"/>
          <p:cNvSpPr txBox="1"/>
          <p:nvPr>
            <p:ph idx="1" type="body"/>
          </p:nvPr>
        </p:nvSpPr>
        <p:spPr>
          <a:xfrm>
            <a:off x="415989" y="1593399"/>
            <a:ext cx="8290500" cy="3099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300"/>
              </a:spcBef>
              <a:spcAft>
                <a:spcPts val="0"/>
              </a:spcAft>
              <a:buClr>
                <a:schemeClr val="dk1"/>
              </a:buClr>
              <a:buSzPts val="1400"/>
              <a:buFont typeface="Arial"/>
              <a:buNone/>
              <a:defRPr sz="1400">
                <a:solidFill>
                  <a:schemeClr val="dk2"/>
                </a:solidFill>
                <a:latin typeface="Arial"/>
                <a:ea typeface="Arial"/>
                <a:cs typeface="Arial"/>
                <a:sym typeface="Arial"/>
              </a:defRPr>
            </a:lvl1pPr>
            <a:lvl2pPr indent="-228600" lvl="1" marL="914400" rtl="0" algn="l">
              <a:lnSpc>
                <a:spcPct val="90000"/>
              </a:lnSpc>
              <a:spcBef>
                <a:spcPts val="300"/>
              </a:spcBef>
              <a:spcAft>
                <a:spcPts val="0"/>
              </a:spcAft>
              <a:buClr>
                <a:schemeClr val="dk1"/>
              </a:buClr>
              <a:buSzPts val="1200"/>
              <a:buFont typeface="Arial"/>
              <a:buNone/>
              <a:defRPr sz="1200">
                <a:solidFill>
                  <a:schemeClr val="dk2"/>
                </a:solidFill>
                <a:latin typeface="Arial"/>
                <a:ea typeface="Arial"/>
                <a:cs typeface="Arial"/>
                <a:sym typeface="Arial"/>
              </a:defRPr>
            </a:lvl2pPr>
            <a:lvl3pPr indent="-228600" lvl="2" marL="1371600" rtl="0" algn="l">
              <a:lnSpc>
                <a:spcPct val="90000"/>
              </a:lnSpc>
              <a:spcBef>
                <a:spcPts val="800"/>
              </a:spcBef>
              <a:spcAft>
                <a:spcPts val="0"/>
              </a:spcAft>
              <a:buClr>
                <a:schemeClr val="dk1"/>
              </a:buClr>
              <a:buSzPts val="900"/>
              <a:buFont typeface="Trebuchet MS"/>
              <a:buNone/>
              <a:defRPr sz="900">
                <a:solidFill>
                  <a:schemeClr val="accent4"/>
                </a:solidFill>
              </a:defRPr>
            </a:lvl3pPr>
            <a:lvl4pPr indent="-323850" lvl="3" marL="1828800" rtl="0" algn="l">
              <a:spcBef>
                <a:spcPts val="800"/>
              </a:spcBef>
              <a:spcAft>
                <a:spcPts val="0"/>
              </a:spcAft>
              <a:buClr>
                <a:schemeClr val="dk1"/>
              </a:buClr>
              <a:buSzPts val="1500"/>
              <a:buFont typeface="Noto Sans Symbols"/>
              <a:buChar char="▪"/>
              <a:defRPr sz="1500">
                <a:solidFill>
                  <a:schemeClr val="lt1"/>
                </a:solidFill>
              </a:defRPr>
            </a:lvl4pPr>
            <a:lvl5pPr indent="-336550" lvl="4" marL="2286000" rtl="0" algn="l">
              <a:spcBef>
                <a:spcPts val="300"/>
              </a:spcBef>
              <a:spcAft>
                <a:spcPts val="0"/>
              </a:spcAft>
              <a:buClr>
                <a:schemeClr val="dk1"/>
              </a:buClr>
              <a:buSzPts val="1700"/>
              <a:buFont typeface="Noto Sans Symbols"/>
              <a:buChar char="▪"/>
              <a:defRPr sz="700">
                <a:solidFill>
                  <a:schemeClr val="lt1"/>
                </a:solidFill>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
        <p:nvSpPr>
          <p:cNvPr id="271" name="Google Shape;271;p51"/>
          <p:cNvSpPr txBox="1"/>
          <p:nvPr>
            <p:ph idx="2" type="body"/>
          </p:nvPr>
        </p:nvSpPr>
        <p:spPr>
          <a:xfrm>
            <a:off x="412665" y="870745"/>
            <a:ext cx="8313300" cy="438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800"/>
              </a:spcBef>
              <a:spcAft>
                <a:spcPts val="0"/>
              </a:spcAft>
              <a:buSzPts val="1500"/>
              <a:buFont typeface="Arial"/>
              <a:buNone/>
              <a:defRPr b="0" sz="1500">
                <a:solidFill>
                  <a:srgbClr val="6F6F6F"/>
                </a:solidFill>
                <a:latin typeface="Arial"/>
                <a:ea typeface="Arial"/>
                <a:cs typeface="Arial"/>
                <a:sym typeface="Arial"/>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image" Target="../media/image1.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11" Type="http://schemas.openxmlformats.org/officeDocument/2006/relationships/slideLayout" Target="../slideLayouts/slideLayout25.xml"/><Relationship Id="rId33" Type="http://schemas.openxmlformats.org/officeDocument/2006/relationships/slideLayout" Target="../slideLayouts/slideLayout47.xml"/><Relationship Id="rId10" Type="http://schemas.openxmlformats.org/officeDocument/2006/relationships/slideLayout" Target="../slideLayouts/slideLayout24.xml"/><Relationship Id="rId32" Type="http://schemas.openxmlformats.org/officeDocument/2006/relationships/slideLayout" Target="../slideLayouts/slideLayout46.xml"/><Relationship Id="rId13" Type="http://schemas.openxmlformats.org/officeDocument/2006/relationships/slideLayout" Target="../slideLayouts/slideLayout27.xml"/><Relationship Id="rId35" Type="http://schemas.openxmlformats.org/officeDocument/2006/relationships/slideLayout" Target="../slideLayouts/slideLayout49.xml"/><Relationship Id="rId12" Type="http://schemas.openxmlformats.org/officeDocument/2006/relationships/slideLayout" Target="../slideLayouts/slideLayout26.xml"/><Relationship Id="rId34" Type="http://schemas.openxmlformats.org/officeDocument/2006/relationships/slideLayout" Target="../slideLayouts/slideLayout48.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36" Type="http://schemas.openxmlformats.org/officeDocument/2006/relationships/theme" Target="../theme/theme1.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1" name="Shape 71"/>
        <p:cNvGrpSpPr/>
        <p:nvPr/>
      </p:nvGrpSpPr>
      <p:grpSpPr>
        <a:xfrm>
          <a:off x="0" y="0"/>
          <a:ext cx="0" cy="0"/>
          <a:chOff x="0" y="0"/>
          <a:chExt cx="0" cy="0"/>
        </a:xfrm>
      </p:grpSpPr>
      <p:sp>
        <p:nvSpPr>
          <p:cNvPr id="72" name="Google Shape;72;p17"/>
          <p:cNvSpPr/>
          <p:nvPr/>
        </p:nvSpPr>
        <p:spPr>
          <a:xfrm>
            <a:off x="0" y="4800600"/>
            <a:ext cx="9144000" cy="3429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rotWithShape="1">
          <a:blip r:embed="rId1">
            <a:alphaModFix/>
          </a:blip>
          <a:srcRect b="0" l="0" r="0" t="0"/>
          <a:stretch/>
        </p:blipFill>
        <p:spPr>
          <a:xfrm>
            <a:off x="367050" y="4800599"/>
            <a:ext cx="1318911" cy="342900"/>
          </a:xfrm>
          <a:prstGeom prst="rect">
            <a:avLst/>
          </a:prstGeom>
          <a:noFill/>
          <a:ln>
            <a:noFill/>
          </a:ln>
        </p:spPr>
      </p:pic>
      <p:sp>
        <p:nvSpPr>
          <p:cNvPr id="74" name="Google Shape;7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5" name="Google Shape;75;p17"/>
          <p:cNvSpPr txBox="1"/>
          <p:nvPr>
            <p:ph idx="12" type="sldNum"/>
          </p:nvPr>
        </p:nvSpPr>
        <p:spPr>
          <a:xfrm>
            <a:off x="8241658" y="4730242"/>
            <a:ext cx="548700" cy="393600"/>
          </a:xfrm>
          <a:prstGeom prst="rect">
            <a:avLst/>
          </a:prstGeom>
          <a:noFill/>
          <a:ln>
            <a:noFill/>
          </a:ln>
        </p:spPr>
        <p:txBody>
          <a:bodyPr anchorCtr="0" anchor="ctr" bIns="91425" lIns="91425" spcFirstLastPara="1" rIns="91425" wrap="square" tIns="91425">
            <a:noAutofit/>
          </a:bodyPr>
          <a:lstStyle>
            <a:lvl1pPr lvl="0" rtl="0" algn="r">
              <a:buNone/>
              <a:defRPr b="1" sz="1000"/>
            </a:lvl1pPr>
            <a:lvl2pPr lvl="1" rtl="0" algn="r">
              <a:buNone/>
              <a:defRPr b="1" sz="1000"/>
            </a:lvl2pPr>
            <a:lvl3pPr lvl="2" rtl="0" algn="r">
              <a:buNone/>
              <a:defRPr b="1" sz="1000"/>
            </a:lvl3pPr>
            <a:lvl4pPr lvl="3" rtl="0" algn="r">
              <a:buNone/>
              <a:defRPr b="1" sz="1000"/>
            </a:lvl4pPr>
            <a:lvl5pPr lvl="4" rtl="0" algn="r">
              <a:buNone/>
              <a:defRPr b="1" sz="1000"/>
            </a:lvl5pPr>
            <a:lvl6pPr lvl="5" rtl="0" algn="r">
              <a:buNone/>
              <a:defRPr b="1" sz="1000"/>
            </a:lvl6pPr>
            <a:lvl7pPr lvl="6" rtl="0" algn="r">
              <a:buNone/>
              <a:defRPr b="1" sz="1000"/>
            </a:lvl7pPr>
            <a:lvl8pPr lvl="7" rtl="0" algn="r">
              <a:buNone/>
              <a:defRPr b="1" sz="1000"/>
            </a:lvl8pPr>
            <a:lvl9pPr lvl="8" rtl="0" algn="r">
              <a:buNone/>
              <a:defRPr b="1" sz="1000"/>
            </a:lvl9pPr>
          </a:lstStyle>
          <a:p>
            <a:pPr indent="0" lvl="0" marL="0" rtl="0" algn="r">
              <a:spcBef>
                <a:spcPts val="0"/>
              </a:spcBef>
              <a:spcAft>
                <a:spcPts val="0"/>
              </a:spcAft>
              <a:buNone/>
            </a:pPr>
            <a:fld id="{00000000-1234-1234-1234-123412341234}" type="slidenum">
              <a:rPr lang="en"/>
              <a:t>‹#›</a:t>
            </a:fld>
            <a:endParaRPr/>
          </a:p>
        </p:txBody>
      </p:sp>
      <p:sp>
        <p:nvSpPr>
          <p:cNvPr id="76" name="Google Shape;7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24">
          <p15:clr>
            <a:srgbClr val="EA4335"/>
          </p15:clr>
        </p15:guide>
        <p15:guide id="2" orient="horz" pos="1511">
          <p15:clr>
            <a:srgbClr val="EA4335"/>
          </p15:clr>
        </p15:guide>
        <p15:guide id="3" pos="256">
          <p15:clr>
            <a:srgbClr val="EA4335"/>
          </p15:clr>
        </p15:guide>
        <p15:guide id="4" pos="5504">
          <p15:clr>
            <a:srgbClr val="EA4335"/>
          </p15:clr>
        </p15:guide>
        <p15:guide id="5" orient="horz" pos="216">
          <p15:clr>
            <a:srgbClr val="EA4335"/>
          </p15:clr>
        </p15:guide>
        <p15:guide id="6" pos="2880">
          <p15:clr>
            <a:srgbClr val="EA4335"/>
          </p15:clr>
        </p15:guide>
        <p15:guide id="7" pos="4805">
          <p15:clr>
            <a:srgbClr val="EA4335"/>
          </p15:clr>
        </p15:guide>
        <p15:guide id="8" orient="horz" pos="52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2"/>
          <p:cNvSpPr txBox="1"/>
          <p:nvPr>
            <p:ph type="title"/>
          </p:nvPr>
        </p:nvSpPr>
        <p:spPr>
          <a:xfrm>
            <a:off x="1719072" y="445025"/>
            <a:ext cx="6540600" cy="16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 to Machine Learning</a:t>
            </a:r>
            <a:endParaRPr b="1"/>
          </a:p>
          <a:p>
            <a:pPr indent="0" lvl="0" marL="0" rtl="0" algn="l">
              <a:spcBef>
                <a:spcPts val="0"/>
              </a:spcBef>
              <a:spcAft>
                <a:spcPts val="0"/>
              </a:spcAft>
              <a:buNone/>
            </a:pPr>
            <a:r>
              <a:rPr i="1" lang="en" sz="1400"/>
              <a:t>DBDA.X408.(33)</a:t>
            </a:r>
            <a:endParaRPr i="1" sz="1400"/>
          </a:p>
        </p:txBody>
      </p:sp>
      <p:sp>
        <p:nvSpPr>
          <p:cNvPr id="277" name="Google Shape;277;p52"/>
          <p:cNvSpPr txBox="1"/>
          <p:nvPr>
            <p:ph idx="1" type="body"/>
          </p:nvPr>
        </p:nvSpPr>
        <p:spPr>
          <a:xfrm>
            <a:off x="1719072" y="1427950"/>
            <a:ext cx="6445200" cy="186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t>Instructor: </a:t>
            </a:r>
            <a:endParaRPr sz="1100"/>
          </a:p>
          <a:p>
            <a:pPr indent="0" lvl="0" marL="0" rtl="0" algn="l">
              <a:lnSpc>
                <a:spcPct val="115000"/>
              </a:lnSpc>
              <a:spcBef>
                <a:spcPts val="1000"/>
              </a:spcBef>
              <a:spcAft>
                <a:spcPts val="0"/>
              </a:spcAft>
              <a:buClr>
                <a:schemeClr val="dk1"/>
              </a:buClr>
              <a:buSzPts val="1100"/>
              <a:buFont typeface="Arial"/>
              <a:buNone/>
            </a:pPr>
            <a:r>
              <a:rPr b="1" lang="en" sz="1100"/>
              <a:t>Bill Chen</a:t>
            </a:r>
            <a:endParaRPr b="1" sz="1100"/>
          </a:p>
          <a:p>
            <a:pPr indent="0" lvl="0" marL="0" rtl="0" algn="l">
              <a:lnSpc>
                <a:spcPct val="115000"/>
              </a:lnSpc>
              <a:spcBef>
                <a:spcPts val="1000"/>
              </a:spcBef>
              <a:spcAft>
                <a:spcPts val="0"/>
              </a:spcAft>
              <a:buClr>
                <a:schemeClr val="dk1"/>
              </a:buClr>
              <a:buSzPts val="1100"/>
              <a:buFont typeface="Arial"/>
              <a:buNone/>
            </a:pPr>
            <a:r>
              <a:t/>
            </a:r>
            <a:endParaRPr sz="1100"/>
          </a:p>
          <a:p>
            <a:pPr indent="0" lvl="0" marL="0" rtl="0" algn="l">
              <a:lnSpc>
                <a:spcPct val="115000"/>
              </a:lnSpc>
              <a:spcBef>
                <a:spcPts val="1000"/>
              </a:spcBef>
              <a:spcAft>
                <a:spcPts val="1600"/>
              </a:spcAft>
              <a:buNone/>
            </a:pPr>
            <a:r>
              <a:t/>
            </a:r>
            <a:endParaRPr sz="1100"/>
          </a:p>
        </p:txBody>
      </p:sp>
      <p:sp>
        <p:nvSpPr>
          <p:cNvPr id="278" name="Google Shape;278;p52"/>
          <p:cNvSpPr txBox="1"/>
          <p:nvPr>
            <p:ph idx="1" type="body"/>
          </p:nvPr>
        </p:nvSpPr>
        <p:spPr>
          <a:xfrm>
            <a:off x="1719072" y="4162050"/>
            <a:ext cx="6179100" cy="356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100">
                <a:solidFill>
                  <a:schemeClr val="dk2"/>
                </a:solidFill>
              </a:rPr>
              <a:t>UCSC Silicon Valley Extension</a:t>
            </a:r>
            <a:endParaRPr sz="1100">
              <a:solidFill>
                <a:schemeClr val="dk2"/>
              </a:solidFill>
            </a:endParaRPr>
          </a:p>
        </p:txBody>
      </p:sp>
      <p:sp>
        <p:nvSpPr>
          <p:cNvPr id="279" name="Google Shape;279;p52"/>
          <p:cNvSpPr txBox="1"/>
          <p:nvPr>
            <p:ph idx="1" type="body"/>
          </p:nvPr>
        </p:nvSpPr>
        <p:spPr>
          <a:xfrm>
            <a:off x="1719072" y="4405075"/>
            <a:ext cx="6179100" cy="51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2"/>
                </a:solidFill>
              </a:rPr>
              <a:t>E: xch375@ucsc.edu</a:t>
            </a:r>
            <a:endParaRPr sz="1100">
              <a:solidFill>
                <a:schemeClr val="dk2"/>
              </a:solidFill>
            </a:endParaRPr>
          </a:p>
        </p:txBody>
      </p:sp>
      <p:pic>
        <p:nvPicPr>
          <p:cNvPr id="280" name="Google Shape;280;p52"/>
          <p:cNvPicPr preferRelativeResize="0"/>
          <p:nvPr/>
        </p:nvPicPr>
        <p:blipFill rotWithShape="1">
          <a:blip r:embed="rId3">
            <a:alphaModFix/>
          </a:blip>
          <a:srcRect b="199" l="0" r="0" t="189"/>
          <a:stretch/>
        </p:blipFill>
        <p:spPr>
          <a:xfrm>
            <a:off x="1787597" y="3292161"/>
            <a:ext cx="1318910" cy="342900"/>
          </a:xfrm>
          <a:prstGeom prst="rect">
            <a:avLst/>
          </a:prstGeom>
          <a:noFill/>
          <a:ln>
            <a:noFill/>
          </a:ln>
        </p:spPr>
      </p:pic>
      <p:pic>
        <p:nvPicPr>
          <p:cNvPr id="281" name="Google Shape;281;p52"/>
          <p:cNvPicPr preferRelativeResize="0"/>
          <p:nvPr/>
        </p:nvPicPr>
        <p:blipFill>
          <a:blip r:embed="rId4">
            <a:alphaModFix amt="24000"/>
          </a:blip>
          <a:stretch>
            <a:fillRect/>
          </a:stretch>
        </p:blipFill>
        <p:spPr>
          <a:xfrm rot="-5400000">
            <a:off x="-2214475" y="1605225"/>
            <a:ext cx="5154800" cy="1933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a:t>
            </a:r>
            <a:endParaRPr/>
          </a:p>
        </p:txBody>
      </p:sp>
      <p:pic>
        <p:nvPicPr>
          <p:cNvPr id="386" name="Google Shape;386;p61"/>
          <p:cNvPicPr preferRelativeResize="0"/>
          <p:nvPr/>
        </p:nvPicPr>
        <p:blipFill>
          <a:blip r:embed="rId3">
            <a:alphaModFix/>
          </a:blip>
          <a:stretch>
            <a:fillRect/>
          </a:stretch>
        </p:blipFill>
        <p:spPr>
          <a:xfrm>
            <a:off x="532800" y="1070750"/>
            <a:ext cx="7284175" cy="344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a:t>
            </a:r>
            <a:endParaRPr/>
          </a:p>
        </p:txBody>
      </p:sp>
      <p:pic>
        <p:nvPicPr>
          <p:cNvPr id="392" name="Google Shape;392;p62"/>
          <p:cNvPicPr preferRelativeResize="0"/>
          <p:nvPr/>
        </p:nvPicPr>
        <p:blipFill>
          <a:blip r:embed="rId3">
            <a:alphaModFix/>
          </a:blip>
          <a:stretch>
            <a:fillRect/>
          </a:stretch>
        </p:blipFill>
        <p:spPr>
          <a:xfrm>
            <a:off x="544150" y="2498148"/>
            <a:ext cx="6057876" cy="2150475"/>
          </a:xfrm>
          <a:prstGeom prst="rect">
            <a:avLst/>
          </a:prstGeom>
          <a:noFill/>
          <a:ln>
            <a:noFill/>
          </a:ln>
        </p:spPr>
      </p:pic>
      <p:pic>
        <p:nvPicPr>
          <p:cNvPr id="393" name="Google Shape;393;p62"/>
          <p:cNvPicPr preferRelativeResize="0"/>
          <p:nvPr/>
        </p:nvPicPr>
        <p:blipFill>
          <a:blip r:embed="rId4">
            <a:alphaModFix/>
          </a:blip>
          <a:stretch>
            <a:fillRect/>
          </a:stretch>
        </p:blipFill>
        <p:spPr>
          <a:xfrm>
            <a:off x="5029400" y="1017725"/>
            <a:ext cx="3987774" cy="1423325"/>
          </a:xfrm>
          <a:prstGeom prst="rect">
            <a:avLst/>
          </a:prstGeom>
          <a:noFill/>
          <a:ln>
            <a:noFill/>
          </a:ln>
        </p:spPr>
      </p:pic>
      <p:pic>
        <p:nvPicPr>
          <p:cNvPr id="394" name="Google Shape;394;p62"/>
          <p:cNvPicPr preferRelativeResize="0"/>
          <p:nvPr/>
        </p:nvPicPr>
        <p:blipFill>
          <a:blip r:embed="rId5">
            <a:alphaModFix/>
          </a:blip>
          <a:stretch>
            <a:fillRect/>
          </a:stretch>
        </p:blipFill>
        <p:spPr>
          <a:xfrm>
            <a:off x="1100625" y="1044238"/>
            <a:ext cx="2947804" cy="1394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 - Classification</a:t>
            </a:r>
            <a:endParaRPr/>
          </a:p>
        </p:txBody>
      </p:sp>
      <p:sp>
        <p:nvSpPr>
          <p:cNvPr id="400" name="Google Shape;400;p63"/>
          <p:cNvSpPr txBox="1"/>
          <p:nvPr>
            <p:ph idx="1" type="body"/>
          </p:nvPr>
        </p:nvSpPr>
        <p:spPr>
          <a:xfrm>
            <a:off x="311700" y="3108825"/>
            <a:ext cx="4117200" cy="14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Classification</a:t>
            </a:r>
            <a:endParaRPr/>
          </a:p>
          <a:p>
            <a:pPr indent="0" lvl="0" marL="0" rtl="0" algn="l">
              <a:spcBef>
                <a:spcPts val="1600"/>
              </a:spcBef>
              <a:spcAft>
                <a:spcPts val="0"/>
              </a:spcAft>
              <a:buNone/>
            </a:pPr>
            <a:r>
              <a:rPr i="1" lang="en">
                <a:latin typeface="Georgia"/>
                <a:ea typeface="Georgia"/>
                <a:cs typeface="Georgia"/>
                <a:sym typeface="Georgia"/>
              </a:rPr>
              <a:t>y</a:t>
            </a:r>
            <a:r>
              <a:rPr i="1" lang="en">
                <a:latin typeface="Georgia"/>
                <a:ea typeface="Georgia"/>
                <a:cs typeface="Georgia"/>
                <a:sym typeface="Georgia"/>
              </a:rPr>
              <a:t> = 0 or 1</a:t>
            </a:r>
            <a:endParaRPr i="1">
              <a:latin typeface="Georgia"/>
              <a:ea typeface="Georgia"/>
              <a:cs typeface="Georgia"/>
              <a:sym typeface="Georgia"/>
            </a:endParaRPr>
          </a:p>
          <a:p>
            <a:pPr indent="0" lvl="0" marL="0" rtl="0" algn="l">
              <a:spcBef>
                <a:spcPts val="1600"/>
              </a:spcBef>
              <a:spcAft>
                <a:spcPts val="1600"/>
              </a:spcAft>
              <a:buNone/>
            </a:pPr>
            <a:r>
              <a:rPr lang="en"/>
              <a:t>1 output unit</a:t>
            </a:r>
            <a:endParaRPr/>
          </a:p>
        </p:txBody>
      </p:sp>
      <p:pic>
        <p:nvPicPr>
          <p:cNvPr id="401" name="Google Shape;401;p63"/>
          <p:cNvPicPr preferRelativeResize="0"/>
          <p:nvPr/>
        </p:nvPicPr>
        <p:blipFill>
          <a:blip r:embed="rId3">
            <a:alphaModFix/>
          </a:blip>
          <a:stretch>
            <a:fillRect/>
          </a:stretch>
        </p:blipFill>
        <p:spPr>
          <a:xfrm>
            <a:off x="311700" y="1170125"/>
            <a:ext cx="3433736" cy="1786300"/>
          </a:xfrm>
          <a:prstGeom prst="rect">
            <a:avLst/>
          </a:prstGeom>
          <a:noFill/>
          <a:ln>
            <a:noFill/>
          </a:ln>
        </p:spPr>
      </p:pic>
      <p:pic>
        <p:nvPicPr>
          <p:cNvPr id="402" name="Google Shape;402;p63"/>
          <p:cNvPicPr preferRelativeResize="0"/>
          <p:nvPr/>
        </p:nvPicPr>
        <p:blipFill>
          <a:blip r:embed="rId4">
            <a:alphaModFix/>
          </a:blip>
          <a:stretch>
            <a:fillRect/>
          </a:stretch>
        </p:blipFill>
        <p:spPr>
          <a:xfrm>
            <a:off x="4731825" y="1170126"/>
            <a:ext cx="3851699" cy="252025"/>
          </a:xfrm>
          <a:prstGeom prst="rect">
            <a:avLst/>
          </a:prstGeom>
          <a:noFill/>
          <a:ln>
            <a:noFill/>
          </a:ln>
        </p:spPr>
      </p:pic>
      <p:pic>
        <p:nvPicPr>
          <p:cNvPr id="403" name="Google Shape;403;p63"/>
          <p:cNvPicPr preferRelativeResize="0"/>
          <p:nvPr/>
        </p:nvPicPr>
        <p:blipFill>
          <a:blip r:embed="rId5">
            <a:alphaModFix/>
          </a:blip>
          <a:stretch>
            <a:fillRect/>
          </a:stretch>
        </p:blipFill>
        <p:spPr>
          <a:xfrm>
            <a:off x="4707750" y="1759050"/>
            <a:ext cx="3958650" cy="947550"/>
          </a:xfrm>
          <a:prstGeom prst="rect">
            <a:avLst/>
          </a:prstGeom>
          <a:noFill/>
          <a:ln>
            <a:noFill/>
          </a:ln>
        </p:spPr>
      </p:pic>
      <p:sp>
        <p:nvSpPr>
          <p:cNvPr id="404" name="Google Shape;404;p63"/>
          <p:cNvSpPr txBox="1"/>
          <p:nvPr>
            <p:ph idx="1" type="body"/>
          </p:nvPr>
        </p:nvSpPr>
        <p:spPr>
          <a:xfrm>
            <a:off x="4707750" y="3108825"/>
            <a:ext cx="4117200" cy="14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Multi-class</a:t>
            </a:r>
            <a:r>
              <a:rPr lang="en"/>
              <a:t> Classification (k classes)</a:t>
            </a:r>
            <a:endParaRPr/>
          </a:p>
          <a:p>
            <a:pPr indent="0" lvl="0" marL="0" rtl="0" algn="l">
              <a:spcBef>
                <a:spcPts val="1600"/>
              </a:spcBef>
              <a:spcAft>
                <a:spcPts val="0"/>
              </a:spcAft>
              <a:buNone/>
            </a:pPr>
            <a:r>
              <a:t/>
            </a:r>
            <a:endParaRPr i="1">
              <a:latin typeface="Georgia"/>
              <a:ea typeface="Georgia"/>
              <a:cs typeface="Georgia"/>
              <a:sym typeface="Georgia"/>
            </a:endParaRPr>
          </a:p>
          <a:p>
            <a:pPr indent="0" lvl="0" marL="0" rtl="0" algn="l">
              <a:spcBef>
                <a:spcPts val="1600"/>
              </a:spcBef>
              <a:spcAft>
                <a:spcPts val="1600"/>
              </a:spcAft>
              <a:buNone/>
            </a:pPr>
            <a:r>
              <a:rPr lang="en"/>
              <a:t>k</a:t>
            </a:r>
            <a:r>
              <a:rPr lang="en"/>
              <a:t> output units</a:t>
            </a:r>
            <a:endParaRPr/>
          </a:p>
        </p:txBody>
      </p:sp>
      <p:pic>
        <p:nvPicPr>
          <p:cNvPr id="405" name="Google Shape;405;p63"/>
          <p:cNvPicPr preferRelativeResize="0"/>
          <p:nvPr/>
        </p:nvPicPr>
        <p:blipFill>
          <a:blip r:embed="rId6">
            <a:alphaModFix/>
          </a:blip>
          <a:stretch>
            <a:fillRect/>
          </a:stretch>
        </p:blipFill>
        <p:spPr>
          <a:xfrm>
            <a:off x="4817000" y="3570550"/>
            <a:ext cx="3117925" cy="627350"/>
          </a:xfrm>
          <a:prstGeom prst="rect">
            <a:avLst/>
          </a:prstGeom>
          <a:noFill/>
          <a:ln>
            <a:noFill/>
          </a:ln>
        </p:spPr>
      </p:pic>
      <p:cxnSp>
        <p:nvCxnSpPr>
          <p:cNvPr id="406" name="Google Shape;406;p63"/>
          <p:cNvCxnSpPr/>
          <p:nvPr/>
        </p:nvCxnSpPr>
        <p:spPr>
          <a:xfrm>
            <a:off x="369075" y="3066225"/>
            <a:ext cx="8346900" cy="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63"/>
          <p:cNvCxnSpPr/>
          <p:nvPr/>
        </p:nvCxnSpPr>
        <p:spPr>
          <a:xfrm>
            <a:off x="4405325" y="3061500"/>
            <a:ext cx="0" cy="1689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Function</a:t>
            </a:r>
            <a:endParaRPr/>
          </a:p>
        </p:txBody>
      </p:sp>
      <p:sp>
        <p:nvSpPr>
          <p:cNvPr id="413" name="Google Shape;413;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Neural Networks:</a:t>
            </a:r>
            <a:endParaRPr/>
          </a:p>
        </p:txBody>
      </p:sp>
      <p:pic>
        <p:nvPicPr>
          <p:cNvPr id="414" name="Google Shape;414;p64"/>
          <p:cNvPicPr preferRelativeResize="0"/>
          <p:nvPr/>
        </p:nvPicPr>
        <p:blipFill>
          <a:blip r:embed="rId3">
            <a:alphaModFix/>
          </a:blip>
          <a:stretch>
            <a:fillRect/>
          </a:stretch>
        </p:blipFill>
        <p:spPr>
          <a:xfrm>
            <a:off x="407174" y="1655997"/>
            <a:ext cx="6301151" cy="598250"/>
          </a:xfrm>
          <a:prstGeom prst="rect">
            <a:avLst/>
          </a:prstGeom>
          <a:noFill/>
          <a:ln>
            <a:noFill/>
          </a:ln>
        </p:spPr>
      </p:pic>
      <p:pic>
        <p:nvPicPr>
          <p:cNvPr id="415" name="Google Shape;415;p64"/>
          <p:cNvPicPr preferRelativeResize="0"/>
          <p:nvPr/>
        </p:nvPicPr>
        <p:blipFill>
          <a:blip r:embed="rId4">
            <a:alphaModFix/>
          </a:blip>
          <a:stretch>
            <a:fillRect/>
          </a:stretch>
        </p:blipFill>
        <p:spPr>
          <a:xfrm>
            <a:off x="2880372" y="2792125"/>
            <a:ext cx="1571399" cy="333950"/>
          </a:xfrm>
          <a:prstGeom prst="rect">
            <a:avLst/>
          </a:prstGeom>
          <a:noFill/>
          <a:ln>
            <a:noFill/>
          </a:ln>
        </p:spPr>
      </p:pic>
      <p:pic>
        <p:nvPicPr>
          <p:cNvPr id="416" name="Google Shape;416;p64"/>
          <p:cNvPicPr preferRelativeResize="0"/>
          <p:nvPr/>
        </p:nvPicPr>
        <p:blipFill>
          <a:blip r:embed="rId5">
            <a:alphaModFix/>
          </a:blip>
          <a:stretch>
            <a:fillRect/>
          </a:stretch>
        </p:blipFill>
        <p:spPr>
          <a:xfrm>
            <a:off x="4738722" y="2769900"/>
            <a:ext cx="2817004" cy="333950"/>
          </a:xfrm>
          <a:prstGeom prst="rect">
            <a:avLst/>
          </a:prstGeom>
          <a:noFill/>
          <a:ln>
            <a:noFill/>
          </a:ln>
        </p:spPr>
      </p:pic>
      <p:pic>
        <p:nvPicPr>
          <p:cNvPr id="417" name="Google Shape;417;p64"/>
          <p:cNvPicPr preferRelativeResize="0"/>
          <p:nvPr/>
        </p:nvPicPr>
        <p:blipFill>
          <a:blip r:embed="rId6">
            <a:alphaModFix/>
          </a:blip>
          <a:stretch>
            <a:fillRect/>
          </a:stretch>
        </p:blipFill>
        <p:spPr>
          <a:xfrm>
            <a:off x="407175" y="3443603"/>
            <a:ext cx="5977036" cy="572700"/>
          </a:xfrm>
          <a:prstGeom prst="rect">
            <a:avLst/>
          </a:prstGeom>
          <a:noFill/>
          <a:ln>
            <a:noFill/>
          </a:ln>
        </p:spPr>
      </p:pic>
      <p:pic>
        <p:nvPicPr>
          <p:cNvPr id="418" name="Google Shape;418;p64"/>
          <p:cNvPicPr preferRelativeResize="0"/>
          <p:nvPr/>
        </p:nvPicPr>
        <p:blipFill>
          <a:blip r:embed="rId7">
            <a:alphaModFix/>
          </a:blip>
          <a:stretch>
            <a:fillRect/>
          </a:stretch>
        </p:blipFill>
        <p:spPr>
          <a:xfrm>
            <a:off x="1055192" y="4166200"/>
            <a:ext cx="1788150" cy="53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Backpropagation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 Algorithm</a:t>
            </a:r>
            <a:endParaRPr/>
          </a:p>
        </p:txBody>
      </p:sp>
      <p:sp>
        <p:nvSpPr>
          <p:cNvPr id="429" name="Google Shape;429;p66"/>
          <p:cNvSpPr txBox="1"/>
          <p:nvPr>
            <p:ph idx="1" type="body"/>
          </p:nvPr>
        </p:nvSpPr>
        <p:spPr>
          <a:xfrm>
            <a:off x="311700" y="3080425"/>
            <a:ext cx="8520600" cy="14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code to compute:</a:t>
            </a:r>
            <a:endParaRPr/>
          </a:p>
          <a:p>
            <a:pPr indent="-342900" lvl="0" marL="457200" rtl="0" algn="l">
              <a:lnSpc>
                <a:spcPct val="150000"/>
              </a:lnSpc>
              <a:spcBef>
                <a:spcPts val="1600"/>
              </a:spcBef>
              <a:spcAft>
                <a:spcPts val="0"/>
              </a:spcAft>
              <a:buSzPts val="1800"/>
              <a:buAutoNum type="arabicPeriod"/>
            </a:pPr>
            <a:r>
              <a:rPr lang="en"/>
              <a:t> </a:t>
            </a:r>
            <a:endParaRPr/>
          </a:p>
          <a:p>
            <a:pPr indent="-342900" lvl="0" marL="457200" rtl="0" algn="l">
              <a:spcBef>
                <a:spcPts val="0"/>
              </a:spcBef>
              <a:spcAft>
                <a:spcPts val="0"/>
              </a:spcAft>
              <a:buSzPts val="1800"/>
              <a:buAutoNum type="arabicPeriod"/>
            </a:pPr>
            <a:r>
              <a:t/>
            </a:r>
            <a:endParaRPr/>
          </a:p>
        </p:txBody>
      </p:sp>
      <p:pic>
        <p:nvPicPr>
          <p:cNvPr id="430" name="Google Shape;430;p66"/>
          <p:cNvPicPr preferRelativeResize="0"/>
          <p:nvPr/>
        </p:nvPicPr>
        <p:blipFill>
          <a:blip r:embed="rId3">
            <a:alphaModFix/>
          </a:blip>
          <a:stretch>
            <a:fillRect/>
          </a:stretch>
        </p:blipFill>
        <p:spPr>
          <a:xfrm>
            <a:off x="407175" y="1081403"/>
            <a:ext cx="5977036" cy="572700"/>
          </a:xfrm>
          <a:prstGeom prst="rect">
            <a:avLst/>
          </a:prstGeom>
          <a:noFill/>
          <a:ln>
            <a:noFill/>
          </a:ln>
        </p:spPr>
      </p:pic>
      <p:pic>
        <p:nvPicPr>
          <p:cNvPr id="431" name="Google Shape;431;p66"/>
          <p:cNvPicPr preferRelativeResize="0"/>
          <p:nvPr/>
        </p:nvPicPr>
        <p:blipFill>
          <a:blip r:embed="rId4">
            <a:alphaModFix/>
          </a:blip>
          <a:stretch>
            <a:fillRect/>
          </a:stretch>
        </p:blipFill>
        <p:spPr>
          <a:xfrm>
            <a:off x="1055192" y="1804000"/>
            <a:ext cx="1788150" cy="535475"/>
          </a:xfrm>
          <a:prstGeom prst="rect">
            <a:avLst/>
          </a:prstGeom>
          <a:noFill/>
          <a:ln>
            <a:noFill/>
          </a:ln>
        </p:spPr>
      </p:pic>
      <p:pic>
        <p:nvPicPr>
          <p:cNvPr id="432" name="Google Shape;432;p66"/>
          <p:cNvPicPr preferRelativeResize="0"/>
          <p:nvPr/>
        </p:nvPicPr>
        <p:blipFill>
          <a:blip r:embed="rId5">
            <a:alphaModFix/>
          </a:blip>
          <a:stretch>
            <a:fillRect/>
          </a:stretch>
        </p:blipFill>
        <p:spPr>
          <a:xfrm>
            <a:off x="407175" y="2521825"/>
            <a:ext cx="859975" cy="312550"/>
          </a:xfrm>
          <a:prstGeom prst="rect">
            <a:avLst/>
          </a:prstGeom>
          <a:noFill/>
          <a:ln>
            <a:noFill/>
          </a:ln>
        </p:spPr>
      </p:pic>
      <p:pic>
        <p:nvPicPr>
          <p:cNvPr id="433" name="Google Shape;433;p66"/>
          <p:cNvPicPr preferRelativeResize="0"/>
          <p:nvPr/>
        </p:nvPicPr>
        <p:blipFill>
          <a:blip r:embed="rId6">
            <a:alphaModFix/>
          </a:blip>
          <a:stretch>
            <a:fillRect/>
          </a:stretch>
        </p:blipFill>
        <p:spPr>
          <a:xfrm>
            <a:off x="890073" y="3681326"/>
            <a:ext cx="581525" cy="286500"/>
          </a:xfrm>
          <a:prstGeom prst="rect">
            <a:avLst/>
          </a:prstGeom>
          <a:noFill/>
          <a:ln>
            <a:noFill/>
          </a:ln>
        </p:spPr>
      </p:pic>
      <p:pic>
        <p:nvPicPr>
          <p:cNvPr id="434" name="Google Shape;434;p66"/>
          <p:cNvPicPr preferRelativeResize="0"/>
          <p:nvPr/>
        </p:nvPicPr>
        <p:blipFill>
          <a:blip r:embed="rId7">
            <a:alphaModFix/>
          </a:blip>
          <a:stretch>
            <a:fillRect/>
          </a:stretch>
        </p:blipFill>
        <p:spPr>
          <a:xfrm>
            <a:off x="870647" y="3998925"/>
            <a:ext cx="1166000" cy="499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Computation</a:t>
            </a:r>
            <a:endParaRPr/>
          </a:p>
        </p:txBody>
      </p:sp>
      <p:sp>
        <p:nvSpPr>
          <p:cNvPr id="440" name="Google Shape;440;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one training example (</a:t>
            </a:r>
            <a:r>
              <a:rPr i="1" lang="en">
                <a:latin typeface="Georgia"/>
                <a:ea typeface="Georgia"/>
                <a:cs typeface="Georgia"/>
                <a:sym typeface="Georgia"/>
              </a:rPr>
              <a:t>x, y</a:t>
            </a:r>
            <a:r>
              <a:rPr lang="en"/>
              <a:t>):</a:t>
            </a:r>
            <a:endParaRPr/>
          </a:p>
          <a:p>
            <a:pPr indent="0" lvl="0" marL="0" rtl="0" algn="l">
              <a:spcBef>
                <a:spcPts val="1600"/>
              </a:spcBef>
              <a:spcAft>
                <a:spcPts val="1600"/>
              </a:spcAft>
              <a:buNone/>
            </a:pPr>
            <a:r>
              <a:t/>
            </a:r>
            <a:endParaRPr/>
          </a:p>
        </p:txBody>
      </p:sp>
      <p:pic>
        <p:nvPicPr>
          <p:cNvPr id="441" name="Google Shape;441;p67"/>
          <p:cNvPicPr preferRelativeResize="0"/>
          <p:nvPr/>
        </p:nvPicPr>
        <p:blipFill>
          <a:blip r:embed="rId3">
            <a:alphaModFix/>
          </a:blip>
          <a:stretch>
            <a:fillRect/>
          </a:stretch>
        </p:blipFill>
        <p:spPr>
          <a:xfrm>
            <a:off x="490621" y="1795225"/>
            <a:ext cx="3453599" cy="2773650"/>
          </a:xfrm>
          <a:prstGeom prst="rect">
            <a:avLst/>
          </a:prstGeom>
          <a:noFill/>
          <a:ln>
            <a:noFill/>
          </a:ln>
        </p:spPr>
      </p:pic>
      <p:pic>
        <p:nvPicPr>
          <p:cNvPr id="442" name="Google Shape;442;p67"/>
          <p:cNvPicPr preferRelativeResize="0"/>
          <p:nvPr/>
        </p:nvPicPr>
        <p:blipFill>
          <a:blip r:embed="rId4">
            <a:alphaModFix/>
          </a:blip>
          <a:stretch>
            <a:fillRect/>
          </a:stretch>
        </p:blipFill>
        <p:spPr>
          <a:xfrm>
            <a:off x="4459847" y="2044725"/>
            <a:ext cx="4372450" cy="2274650"/>
          </a:xfrm>
          <a:prstGeom prst="rect">
            <a:avLst/>
          </a:prstGeom>
          <a:noFill/>
          <a:ln>
            <a:noFill/>
          </a:ln>
        </p:spPr>
      </p:pic>
      <p:sp>
        <p:nvSpPr>
          <p:cNvPr id="443" name="Google Shape;443;p67"/>
          <p:cNvSpPr txBox="1"/>
          <p:nvPr/>
        </p:nvSpPr>
        <p:spPr>
          <a:xfrm>
            <a:off x="4755500" y="1996825"/>
            <a:ext cx="55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D85C6"/>
                </a:solidFill>
              </a:rPr>
              <a:t>a</a:t>
            </a:r>
            <a:r>
              <a:rPr baseline="30000" lang="en" sz="1800">
                <a:solidFill>
                  <a:srgbClr val="3D85C6"/>
                </a:solidFill>
              </a:rPr>
              <a:t>(1)</a:t>
            </a:r>
            <a:endParaRPr baseline="30000" sz="1800">
              <a:solidFill>
                <a:srgbClr val="3D85C6"/>
              </a:solidFill>
            </a:endParaRPr>
          </a:p>
        </p:txBody>
      </p:sp>
      <p:sp>
        <p:nvSpPr>
          <p:cNvPr id="444" name="Google Shape;444;p67"/>
          <p:cNvSpPr txBox="1"/>
          <p:nvPr/>
        </p:nvSpPr>
        <p:spPr>
          <a:xfrm>
            <a:off x="5854250" y="1644525"/>
            <a:ext cx="55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D85C6"/>
                </a:solidFill>
              </a:rPr>
              <a:t>a</a:t>
            </a:r>
            <a:r>
              <a:rPr baseline="30000" lang="en" sz="1800">
                <a:solidFill>
                  <a:srgbClr val="3D85C6"/>
                </a:solidFill>
              </a:rPr>
              <a:t>(2)</a:t>
            </a:r>
            <a:endParaRPr baseline="30000" sz="1800">
              <a:solidFill>
                <a:srgbClr val="3D85C6"/>
              </a:solidFill>
            </a:endParaRPr>
          </a:p>
        </p:txBody>
      </p:sp>
      <p:sp>
        <p:nvSpPr>
          <p:cNvPr id="445" name="Google Shape;445;p67"/>
          <p:cNvSpPr txBox="1"/>
          <p:nvPr/>
        </p:nvSpPr>
        <p:spPr>
          <a:xfrm>
            <a:off x="6953000" y="1644525"/>
            <a:ext cx="55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D85C6"/>
                </a:solidFill>
              </a:rPr>
              <a:t>a</a:t>
            </a:r>
            <a:r>
              <a:rPr baseline="30000" lang="en" sz="1800">
                <a:solidFill>
                  <a:srgbClr val="3D85C6"/>
                </a:solidFill>
              </a:rPr>
              <a:t>(3)</a:t>
            </a:r>
            <a:endParaRPr baseline="30000" sz="1800">
              <a:solidFill>
                <a:srgbClr val="3D85C6"/>
              </a:solidFill>
            </a:endParaRPr>
          </a:p>
        </p:txBody>
      </p:sp>
      <p:sp>
        <p:nvSpPr>
          <p:cNvPr id="446" name="Google Shape;446;p67"/>
          <p:cNvSpPr txBox="1"/>
          <p:nvPr/>
        </p:nvSpPr>
        <p:spPr>
          <a:xfrm>
            <a:off x="8183400" y="1795225"/>
            <a:ext cx="55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D85C6"/>
                </a:solidFill>
              </a:rPr>
              <a:t>a</a:t>
            </a:r>
            <a:r>
              <a:rPr baseline="30000" lang="en" sz="1800">
                <a:solidFill>
                  <a:srgbClr val="3D85C6"/>
                </a:solidFill>
              </a:rPr>
              <a:t>(4)</a:t>
            </a:r>
            <a:endParaRPr baseline="30000" sz="1800">
              <a:solidFill>
                <a:srgbClr val="3D85C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Computation: Backpropagation Algorithm</a:t>
            </a:r>
            <a:endParaRPr/>
          </a:p>
        </p:txBody>
      </p:sp>
      <p:sp>
        <p:nvSpPr>
          <p:cNvPr id="452" name="Google Shape;452;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Intuition: </a:t>
            </a:r>
            <a:r>
              <a:rPr i="1" lang="en">
                <a:latin typeface="Georgia"/>
                <a:ea typeface="Georgia"/>
                <a:cs typeface="Georgia"/>
                <a:sym typeface="Georgia"/>
              </a:rPr>
              <a:t>δ</a:t>
            </a:r>
            <a:r>
              <a:rPr baseline="-25000" i="1" lang="en">
                <a:latin typeface="Georgia"/>
                <a:ea typeface="Georgia"/>
                <a:cs typeface="Georgia"/>
                <a:sym typeface="Georgia"/>
              </a:rPr>
              <a:t>j</a:t>
            </a:r>
            <a:r>
              <a:rPr baseline="30000" i="1" lang="en">
                <a:latin typeface="Georgia"/>
                <a:ea typeface="Georgia"/>
                <a:cs typeface="Georgia"/>
                <a:sym typeface="Georgia"/>
              </a:rPr>
              <a:t>(l)</a:t>
            </a:r>
            <a:r>
              <a:rPr lang="en"/>
              <a:t> = “error” of node </a:t>
            </a:r>
            <a:r>
              <a:rPr i="1" lang="en">
                <a:latin typeface="Georgia"/>
                <a:ea typeface="Georgia"/>
                <a:cs typeface="Georgia"/>
                <a:sym typeface="Georgia"/>
              </a:rPr>
              <a:t>j</a:t>
            </a:r>
            <a:r>
              <a:rPr lang="en"/>
              <a:t> in layer </a:t>
            </a:r>
            <a:r>
              <a:rPr i="1" lang="en">
                <a:latin typeface="Georgia"/>
                <a:ea typeface="Georgia"/>
                <a:cs typeface="Georgia"/>
                <a:sym typeface="Georgia"/>
              </a:rPr>
              <a:t>l</a:t>
            </a:r>
            <a:r>
              <a:rPr lang="en"/>
              <a:t>.</a:t>
            </a:r>
            <a:endParaRPr/>
          </a:p>
          <a:p>
            <a:pPr indent="0" lvl="0" marL="0" rtl="0" algn="l">
              <a:spcBef>
                <a:spcPts val="1600"/>
              </a:spcBef>
              <a:spcAft>
                <a:spcPts val="0"/>
              </a:spcAft>
              <a:buNone/>
            </a:pPr>
            <a:r>
              <a:rPr lang="en"/>
              <a:t>For each output unit (layer L = 4)</a:t>
            </a:r>
            <a:endParaRPr/>
          </a:p>
          <a:p>
            <a:pPr indent="0" lvl="0" marL="0" rtl="0" algn="l">
              <a:spcBef>
                <a:spcPts val="1600"/>
              </a:spcBef>
              <a:spcAft>
                <a:spcPts val="1600"/>
              </a:spcAft>
              <a:buNone/>
            </a:pPr>
            <a:r>
              <a:t/>
            </a:r>
            <a:endParaRPr/>
          </a:p>
        </p:txBody>
      </p:sp>
      <p:pic>
        <p:nvPicPr>
          <p:cNvPr id="453" name="Google Shape;453;p68"/>
          <p:cNvPicPr preferRelativeResize="0"/>
          <p:nvPr/>
        </p:nvPicPr>
        <p:blipFill>
          <a:blip r:embed="rId3">
            <a:alphaModFix/>
          </a:blip>
          <a:stretch>
            <a:fillRect/>
          </a:stretch>
        </p:blipFill>
        <p:spPr>
          <a:xfrm>
            <a:off x="440150" y="2262327"/>
            <a:ext cx="1918800" cy="439550"/>
          </a:xfrm>
          <a:prstGeom prst="rect">
            <a:avLst/>
          </a:prstGeom>
          <a:noFill/>
          <a:ln>
            <a:noFill/>
          </a:ln>
        </p:spPr>
      </p:pic>
      <p:pic>
        <p:nvPicPr>
          <p:cNvPr id="454" name="Google Shape;454;p68"/>
          <p:cNvPicPr preferRelativeResize="0"/>
          <p:nvPr/>
        </p:nvPicPr>
        <p:blipFill>
          <a:blip r:embed="rId4">
            <a:alphaModFix/>
          </a:blip>
          <a:stretch>
            <a:fillRect/>
          </a:stretch>
        </p:blipFill>
        <p:spPr>
          <a:xfrm>
            <a:off x="440150" y="2873000"/>
            <a:ext cx="3633948" cy="348050"/>
          </a:xfrm>
          <a:prstGeom prst="rect">
            <a:avLst/>
          </a:prstGeom>
          <a:noFill/>
          <a:ln>
            <a:noFill/>
          </a:ln>
        </p:spPr>
      </p:pic>
      <p:pic>
        <p:nvPicPr>
          <p:cNvPr id="455" name="Google Shape;455;p68"/>
          <p:cNvPicPr preferRelativeResize="0"/>
          <p:nvPr/>
        </p:nvPicPr>
        <p:blipFill>
          <a:blip r:embed="rId5">
            <a:alphaModFix/>
          </a:blip>
          <a:stretch>
            <a:fillRect/>
          </a:stretch>
        </p:blipFill>
        <p:spPr>
          <a:xfrm>
            <a:off x="440138" y="3413925"/>
            <a:ext cx="3633972" cy="348050"/>
          </a:xfrm>
          <a:prstGeom prst="rect">
            <a:avLst/>
          </a:prstGeom>
          <a:noFill/>
          <a:ln>
            <a:noFill/>
          </a:ln>
        </p:spPr>
      </p:pic>
      <p:pic>
        <p:nvPicPr>
          <p:cNvPr id="456" name="Google Shape;456;p68"/>
          <p:cNvPicPr preferRelativeResize="0"/>
          <p:nvPr/>
        </p:nvPicPr>
        <p:blipFill>
          <a:blip r:embed="rId6">
            <a:alphaModFix/>
          </a:blip>
          <a:stretch>
            <a:fillRect/>
          </a:stretch>
        </p:blipFill>
        <p:spPr>
          <a:xfrm>
            <a:off x="4459847" y="2044725"/>
            <a:ext cx="4372450" cy="2274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 Algorithm</a:t>
            </a:r>
            <a:endParaRPr/>
          </a:p>
        </p:txBody>
      </p:sp>
      <p:sp>
        <p:nvSpPr>
          <p:cNvPr id="462" name="Google Shape;462;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Training set</a:t>
            </a:r>
            <a:endParaRPr/>
          </a:p>
          <a:p>
            <a:pPr indent="0" lvl="0" marL="0" rtl="0" algn="l">
              <a:lnSpc>
                <a:spcPct val="115000"/>
              </a:lnSpc>
              <a:spcBef>
                <a:spcPts val="0"/>
              </a:spcBef>
              <a:spcAft>
                <a:spcPts val="0"/>
              </a:spcAft>
              <a:buNone/>
            </a:pPr>
            <a:r>
              <a:rPr lang="en"/>
              <a:t>Set </a:t>
            </a:r>
            <a:r>
              <a:rPr i="1" lang="en">
                <a:latin typeface="Georgia"/>
                <a:ea typeface="Georgia"/>
                <a:cs typeface="Georgia"/>
                <a:sym typeface="Georgia"/>
              </a:rPr>
              <a:t>Δ</a:t>
            </a:r>
            <a:r>
              <a:rPr baseline="-25000" i="1" lang="en">
                <a:latin typeface="Georgia"/>
                <a:ea typeface="Georgia"/>
                <a:cs typeface="Georgia"/>
                <a:sym typeface="Georgia"/>
              </a:rPr>
              <a:t>ij</a:t>
            </a:r>
            <a:r>
              <a:rPr baseline="30000" i="1" lang="en">
                <a:latin typeface="Georgia"/>
                <a:ea typeface="Georgia"/>
                <a:cs typeface="Georgia"/>
                <a:sym typeface="Georgia"/>
              </a:rPr>
              <a:t>(l) </a:t>
            </a:r>
            <a:r>
              <a:rPr i="1" lang="en">
                <a:latin typeface="Georgia"/>
                <a:ea typeface="Georgia"/>
                <a:cs typeface="Georgia"/>
                <a:sym typeface="Georgia"/>
              </a:rPr>
              <a:t>= 0</a:t>
            </a:r>
            <a:r>
              <a:rPr lang="en"/>
              <a:t> (for all </a:t>
            </a:r>
            <a:r>
              <a:rPr i="1" lang="en">
                <a:latin typeface="Georgia"/>
                <a:ea typeface="Georgia"/>
                <a:cs typeface="Georgia"/>
                <a:sym typeface="Georgia"/>
              </a:rPr>
              <a:t>l</a:t>
            </a:r>
            <a:r>
              <a:rPr lang="en"/>
              <a:t>, </a:t>
            </a:r>
            <a:r>
              <a:rPr i="1" lang="en">
                <a:latin typeface="Georgia"/>
                <a:ea typeface="Georgia"/>
                <a:cs typeface="Georgia"/>
                <a:sym typeface="Georgia"/>
              </a:rPr>
              <a:t>i</a:t>
            </a:r>
            <a:r>
              <a:rPr lang="en"/>
              <a:t>, </a:t>
            </a:r>
            <a:r>
              <a:rPr i="1" lang="en">
                <a:latin typeface="Georgia"/>
                <a:ea typeface="Georgia"/>
                <a:cs typeface="Georgia"/>
                <a:sym typeface="Georgia"/>
              </a:rPr>
              <a:t>j</a:t>
            </a:r>
            <a:r>
              <a:rPr lang="en"/>
              <a:t>) </a:t>
            </a:r>
            <a:endParaRPr/>
          </a:p>
          <a:p>
            <a:pPr indent="0" lvl="0" marL="0" rtl="0" algn="l">
              <a:lnSpc>
                <a:spcPct val="115000"/>
              </a:lnSpc>
              <a:spcBef>
                <a:spcPts val="0"/>
              </a:spcBef>
              <a:spcAft>
                <a:spcPts val="0"/>
              </a:spcAft>
              <a:buNone/>
            </a:pPr>
            <a:r>
              <a:rPr lang="en"/>
              <a:t>For i = 1 to m</a:t>
            </a:r>
            <a:endParaRPr/>
          </a:p>
          <a:p>
            <a:pPr indent="0" lvl="0" marL="0" rtl="0" algn="l">
              <a:lnSpc>
                <a:spcPct val="115000"/>
              </a:lnSpc>
              <a:spcBef>
                <a:spcPts val="0"/>
              </a:spcBef>
              <a:spcAft>
                <a:spcPts val="0"/>
              </a:spcAft>
              <a:buNone/>
            </a:pPr>
            <a:r>
              <a:rPr lang="en"/>
              <a:t>	Set </a:t>
            </a:r>
            <a:r>
              <a:rPr i="1" lang="en">
                <a:latin typeface="Georgia"/>
                <a:ea typeface="Georgia"/>
                <a:cs typeface="Georgia"/>
                <a:sym typeface="Georgia"/>
              </a:rPr>
              <a:t>a</a:t>
            </a:r>
            <a:r>
              <a:rPr baseline="30000" i="1" lang="en">
                <a:latin typeface="Georgia"/>
                <a:ea typeface="Georgia"/>
                <a:cs typeface="Georgia"/>
                <a:sym typeface="Georgia"/>
              </a:rPr>
              <a:t>(1)</a:t>
            </a:r>
            <a:r>
              <a:rPr i="1" lang="en">
                <a:latin typeface="Georgia"/>
                <a:ea typeface="Georgia"/>
                <a:cs typeface="Georgia"/>
                <a:sym typeface="Georgia"/>
              </a:rPr>
              <a:t> = x</a:t>
            </a:r>
            <a:r>
              <a:rPr baseline="30000" i="1" lang="en">
                <a:latin typeface="Georgia"/>
                <a:ea typeface="Georgia"/>
                <a:cs typeface="Georgia"/>
                <a:sym typeface="Georgia"/>
              </a:rPr>
              <a:t>(i)</a:t>
            </a:r>
            <a:endParaRPr baseline="30000" i="1">
              <a:latin typeface="Georgia"/>
              <a:ea typeface="Georgia"/>
              <a:cs typeface="Georgia"/>
              <a:sym typeface="Georgia"/>
            </a:endParaRPr>
          </a:p>
          <a:p>
            <a:pPr indent="0" lvl="0" marL="0" rtl="0" algn="l">
              <a:lnSpc>
                <a:spcPct val="115000"/>
              </a:lnSpc>
              <a:spcBef>
                <a:spcPts val="0"/>
              </a:spcBef>
              <a:spcAft>
                <a:spcPts val="0"/>
              </a:spcAft>
              <a:buNone/>
            </a:pPr>
            <a:r>
              <a:rPr lang="en"/>
              <a:t>	Perform forward propagation to compute </a:t>
            </a:r>
            <a:r>
              <a:rPr i="1" lang="en">
                <a:latin typeface="Georgia"/>
                <a:ea typeface="Georgia"/>
                <a:cs typeface="Georgia"/>
                <a:sym typeface="Georgia"/>
              </a:rPr>
              <a:t>a</a:t>
            </a:r>
            <a:r>
              <a:rPr baseline="30000" i="1" lang="en">
                <a:latin typeface="Georgia"/>
                <a:ea typeface="Georgia"/>
                <a:cs typeface="Georgia"/>
                <a:sym typeface="Georgia"/>
              </a:rPr>
              <a:t>(l)</a:t>
            </a:r>
            <a:r>
              <a:rPr lang="en"/>
              <a:t> for </a:t>
            </a:r>
            <a:r>
              <a:rPr i="1" lang="en">
                <a:latin typeface="Georgia"/>
                <a:ea typeface="Georgia"/>
                <a:cs typeface="Georgia"/>
                <a:sym typeface="Georgia"/>
              </a:rPr>
              <a:t>l = 2, 3, …, L</a:t>
            </a:r>
            <a:endParaRPr i="1">
              <a:latin typeface="Georgia"/>
              <a:ea typeface="Georgia"/>
              <a:cs typeface="Georgia"/>
              <a:sym typeface="Georgia"/>
            </a:endParaRPr>
          </a:p>
          <a:p>
            <a:pPr indent="0" lvl="0" marL="0" rtl="0" algn="l">
              <a:lnSpc>
                <a:spcPct val="115000"/>
              </a:lnSpc>
              <a:spcBef>
                <a:spcPts val="0"/>
              </a:spcBef>
              <a:spcAft>
                <a:spcPts val="0"/>
              </a:spcAft>
              <a:buNone/>
            </a:pPr>
            <a:r>
              <a:rPr lang="en"/>
              <a:t>	Using </a:t>
            </a:r>
            <a:r>
              <a:rPr i="1" lang="en">
                <a:latin typeface="Georgia"/>
                <a:ea typeface="Georgia"/>
                <a:cs typeface="Georgia"/>
                <a:sym typeface="Georgia"/>
              </a:rPr>
              <a:t>y</a:t>
            </a:r>
            <a:r>
              <a:rPr baseline="30000" i="1" lang="en">
                <a:latin typeface="Georgia"/>
                <a:ea typeface="Georgia"/>
                <a:cs typeface="Georgia"/>
                <a:sym typeface="Georgia"/>
              </a:rPr>
              <a:t>(i)</a:t>
            </a:r>
            <a:r>
              <a:rPr lang="en"/>
              <a:t>, compute </a:t>
            </a:r>
            <a:r>
              <a:rPr i="1" lang="en">
                <a:latin typeface="Georgia"/>
                <a:ea typeface="Georgia"/>
                <a:cs typeface="Georgia"/>
                <a:sym typeface="Georgia"/>
              </a:rPr>
              <a:t>δ</a:t>
            </a:r>
            <a:r>
              <a:rPr baseline="30000" i="1" lang="en">
                <a:latin typeface="Georgia"/>
                <a:ea typeface="Georgia"/>
                <a:cs typeface="Georgia"/>
                <a:sym typeface="Georgia"/>
              </a:rPr>
              <a:t>(l) </a:t>
            </a:r>
            <a:r>
              <a:rPr i="1" lang="en">
                <a:latin typeface="Georgia"/>
                <a:ea typeface="Georgia"/>
                <a:cs typeface="Georgia"/>
                <a:sym typeface="Georgia"/>
              </a:rPr>
              <a:t>= a</a:t>
            </a:r>
            <a:r>
              <a:rPr baseline="30000" i="1" lang="en">
                <a:latin typeface="Georgia"/>
                <a:ea typeface="Georgia"/>
                <a:cs typeface="Georgia"/>
                <a:sym typeface="Georgia"/>
              </a:rPr>
              <a:t>(L)</a:t>
            </a:r>
            <a:r>
              <a:rPr i="1" lang="en">
                <a:latin typeface="Georgia"/>
                <a:ea typeface="Georgia"/>
                <a:cs typeface="Georgia"/>
                <a:sym typeface="Georgia"/>
              </a:rPr>
              <a:t> - y</a:t>
            </a:r>
            <a:r>
              <a:rPr baseline="30000" i="1" lang="en">
                <a:latin typeface="Georgia"/>
                <a:ea typeface="Georgia"/>
                <a:cs typeface="Georgia"/>
                <a:sym typeface="Georgia"/>
              </a:rPr>
              <a:t>(i)</a:t>
            </a:r>
            <a:endParaRPr i="1">
              <a:latin typeface="Georgia"/>
              <a:ea typeface="Georgia"/>
              <a:cs typeface="Georgia"/>
              <a:sym typeface="Georgia"/>
            </a:endParaRPr>
          </a:p>
          <a:p>
            <a:pPr indent="0" lvl="0" marL="0" rtl="0" algn="l">
              <a:lnSpc>
                <a:spcPct val="115000"/>
              </a:lnSpc>
              <a:spcBef>
                <a:spcPts val="0"/>
              </a:spcBef>
              <a:spcAft>
                <a:spcPts val="0"/>
              </a:spcAft>
              <a:buNone/>
            </a:pPr>
            <a:r>
              <a:rPr i="1" lang="en">
                <a:latin typeface="Georgia"/>
                <a:ea typeface="Georgia"/>
                <a:cs typeface="Georgia"/>
                <a:sym typeface="Georgia"/>
              </a:rPr>
              <a:t>	</a:t>
            </a:r>
            <a:r>
              <a:rPr lang="en"/>
              <a:t>Compute </a:t>
            </a:r>
            <a:r>
              <a:rPr i="1" lang="en">
                <a:latin typeface="Georgia"/>
                <a:ea typeface="Georgia"/>
                <a:cs typeface="Georgia"/>
                <a:sym typeface="Georgia"/>
              </a:rPr>
              <a:t>δ</a:t>
            </a:r>
            <a:r>
              <a:rPr baseline="30000" i="1" lang="en">
                <a:latin typeface="Georgia"/>
                <a:ea typeface="Georgia"/>
                <a:cs typeface="Georgia"/>
                <a:sym typeface="Georgia"/>
              </a:rPr>
              <a:t>(l-1)</a:t>
            </a:r>
            <a:r>
              <a:rPr i="1" lang="en">
                <a:latin typeface="Georgia"/>
                <a:ea typeface="Georgia"/>
                <a:cs typeface="Georgia"/>
                <a:sym typeface="Georgia"/>
              </a:rPr>
              <a:t>, δ</a:t>
            </a:r>
            <a:r>
              <a:rPr baseline="30000" i="1" lang="en">
                <a:latin typeface="Georgia"/>
                <a:ea typeface="Georgia"/>
                <a:cs typeface="Georgia"/>
                <a:sym typeface="Georgia"/>
              </a:rPr>
              <a:t>(l-2)</a:t>
            </a:r>
            <a:r>
              <a:rPr i="1" lang="en">
                <a:latin typeface="Georgia"/>
                <a:ea typeface="Georgia"/>
                <a:cs typeface="Georgia"/>
                <a:sym typeface="Georgia"/>
              </a:rPr>
              <a:t>, …</a:t>
            </a:r>
            <a:r>
              <a:rPr baseline="30000" i="1" lang="en">
                <a:latin typeface="Georgia"/>
                <a:ea typeface="Georgia"/>
                <a:cs typeface="Georgia"/>
                <a:sym typeface="Georgia"/>
              </a:rPr>
              <a:t>  </a:t>
            </a:r>
            <a:r>
              <a:rPr i="1" lang="en">
                <a:latin typeface="Georgia"/>
                <a:ea typeface="Georgia"/>
                <a:cs typeface="Georgia"/>
                <a:sym typeface="Georgia"/>
              </a:rPr>
              <a:t>δ</a:t>
            </a:r>
            <a:r>
              <a:rPr baseline="30000" i="1" lang="en">
                <a:latin typeface="Georgia"/>
                <a:ea typeface="Georgia"/>
                <a:cs typeface="Georgia"/>
                <a:sym typeface="Georgia"/>
              </a:rPr>
              <a:t>(2)</a:t>
            </a:r>
            <a:endParaRPr/>
          </a:p>
          <a:p>
            <a:pPr indent="0" lvl="0" marL="0" rtl="0" algn="l">
              <a:lnSpc>
                <a:spcPct val="100000"/>
              </a:lnSpc>
              <a:spcBef>
                <a:spcPts val="0"/>
              </a:spcBef>
              <a:spcAft>
                <a:spcPts val="0"/>
              </a:spcAft>
              <a:buNone/>
            </a:pPr>
            <a:r>
              <a:rPr lang="en"/>
              <a:t>	</a:t>
            </a:r>
            <a:r>
              <a:rPr i="1" lang="en">
                <a:latin typeface="Georgia"/>
                <a:ea typeface="Georgia"/>
                <a:cs typeface="Georgia"/>
                <a:sym typeface="Georgia"/>
              </a:rPr>
              <a:t>Δ</a:t>
            </a:r>
            <a:r>
              <a:rPr baseline="-25000" i="1" lang="en">
                <a:latin typeface="Georgia"/>
                <a:ea typeface="Georgia"/>
                <a:cs typeface="Georgia"/>
                <a:sym typeface="Georgia"/>
              </a:rPr>
              <a:t>ij</a:t>
            </a:r>
            <a:r>
              <a:rPr baseline="30000" i="1" lang="en">
                <a:latin typeface="Georgia"/>
                <a:ea typeface="Georgia"/>
                <a:cs typeface="Georgia"/>
                <a:sym typeface="Georgia"/>
              </a:rPr>
              <a:t>(l) </a:t>
            </a:r>
            <a:r>
              <a:rPr i="1" lang="en">
                <a:latin typeface="Georgia"/>
                <a:ea typeface="Georgia"/>
                <a:cs typeface="Georgia"/>
                <a:sym typeface="Georgia"/>
              </a:rPr>
              <a:t>:= Δ</a:t>
            </a:r>
            <a:r>
              <a:rPr baseline="-25000" i="1" lang="en">
                <a:latin typeface="Georgia"/>
                <a:ea typeface="Georgia"/>
                <a:cs typeface="Georgia"/>
                <a:sym typeface="Georgia"/>
              </a:rPr>
              <a:t>ij</a:t>
            </a:r>
            <a:r>
              <a:rPr baseline="30000" i="1" lang="en">
                <a:latin typeface="Georgia"/>
                <a:ea typeface="Georgia"/>
                <a:cs typeface="Georgia"/>
                <a:sym typeface="Georgia"/>
              </a:rPr>
              <a:t>(l)</a:t>
            </a:r>
            <a:r>
              <a:rPr i="1" lang="en">
                <a:latin typeface="Georgia"/>
                <a:ea typeface="Georgia"/>
                <a:cs typeface="Georgia"/>
                <a:sym typeface="Georgia"/>
              </a:rPr>
              <a:t> + a</a:t>
            </a:r>
            <a:r>
              <a:rPr baseline="-25000" i="1" lang="en">
                <a:latin typeface="Georgia"/>
                <a:ea typeface="Georgia"/>
                <a:cs typeface="Georgia"/>
                <a:sym typeface="Georgia"/>
              </a:rPr>
              <a:t>j</a:t>
            </a:r>
            <a:r>
              <a:rPr baseline="30000" i="1" lang="en">
                <a:latin typeface="Georgia"/>
                <a:ea typeface="Georgia"/>
                <a:cs typeface="Georgia"/>
                <a:sym typeface="Georgia"/>
              </a:rPr>
              <a:t>(l) </a:t>
            </a:r>
            <a:r>
              <a:rPr i="1" lang="en">
                <a:latin typeface="Georgia"/>
                <a:ea typeface="Georgia"/>
                <a:cs typeface="Georgia"/>
                <a:sym typeface="Georgia"/>
              </a:rPr>
              <a:t>δ</a:t>
            </a:r>
            <a:r>
              <a:rPr baseline="-25000" i="1" lang="en">
                <a:latin typeface="Georgia"/>
                <a:ea typeface="Georgia"/>
                <a:cs typeface="Georgia"/>
                <a:sym typeface="Georgia"/>
              </a:rPr>
              <a:t>i</a:t>
            </a:r>
            <a:r>
              <a:rPr baseline="30000" i="1" lang="en">
                <a:latin typeface="Georgia"/>
                <a:ea typeface="Georgia"/>
                <a:cs typeface="Georgia"/>
                <a:sym typeface="Georgia"/>
              </a:rPr>
              <a:t>(l+1)</a:t>
            </a:r>
            <a:endParaRPr baseline="30000" i="1">
              <a:latin typeface="Georgia"/>
              <a:ea typeface="Georgia"/>
              <a:cs typeface="Georgia"/>
              <a:sym typeface="Georgia"/>
            </a:endParaRPr>
          </a:p>
          <a:p>
            <a:pPr indent="0" lvl="0" marL="0" rtl="0" algn="l">
              <a:lnSpc>
                <a:spcPct val="100000"/>
              </a:lnSpc>
              <a:spcBef>
                <a:spcPts val="1600"/>
              </a:spcBef>
              <a:spcAft>
                <a:spcPts val="1600"/>
              </a:spcAft>
              <a:buNone/>
            </a:pPr>
            <a:r>
              <a:t/>
            </a:r>
            <a:endParaRPr/>
          </a:p>
        </p:txBody>
      </p:sp>
      <p:pic>
        <p:nvPicPr>
          <p:cNvPr id="463" name="Google Shape;463;p69"/>
          <p:cNvPicPr preferRelativeResize="0"/>
          <p:nvPr/>
        </p:nvPicPr>
        <p:blipFill>
          <a:blip r:embed="rId3">
            <a:alphaModFix/>
          </a:blip>
          <a:stretch>
            <a:fillRect/>
          </a:stretch>
        </p:blipFill>
        <p:spPr>
          <a:xfrm>
            <a:off x="1727100" y="1237399"/>
            <a:ext cx="2777599" cy="252950"/>
          </a:xfrm>
          <a:prstGeom prst="rect">
            <a:avLst/>
          </a:prstGeom>
          <a:noFill/>
          <a:ln>
            <a:noFill/>
          </a:ln>
        </p:spPr>
      </p:pic>
      <p:pic>
        <p:nvPicPr>
          <p:cNvPr id="464" name="Google Shape;464;p69"/>
          <p:cNvPicPr preferRelativeResize="0"/>
          <p:nvPr/>
        </p:nvPicPr>
        <p:blipFill>
          <a:blip r:embed="rId4">
            <a:alphaModFix/>
          </a:blip>
          <a:stretch>
            <a:fillRect/>
          </a:stretch>
        </p:blipFill>
        <p:spPr>
          <a:xfrm>
            <a:off x="482650" y="3934225"/>
            <a:ext cx="3184523" cy="358475"/>
          </a:xfrm>
          <a:prstGeom prst="rect">
            <a:avLst/>
          </a:prstGeom>
          <a:noFill/>
          <a:ln>
            <a:noFill/>
          </a:ln>
        </p:spPr>
      </p:pic>
      <p:pic>
        <p:nvPicPr>
          <p:cNvPr id="465" name="Google Shape;465;p69"/>
          <p:cNvPicPr preferRelativeResize="0"/>
          <p:nvPr/>
        </p:nvPicPr>
        <p:blipFill>
          <a:blip r:embed="rId5">
            <a:alphaModFix/>
          </a:blip>
          <a:stretch>
            <a:fillRect/>
          </a:stretch>
        </p:blipFill>
        <p:spPr>
          <a:xfrm>
            <a:off x="482650" y="4442125"/>
            <a:ext cx="1452087" cy="358475"/>
          </a:xfrm>
          <a:prstGeom prst="rect">
            <a:avLst/>
          </a:prstGeom>
          <a:noFill/>
          <a:ln>
            <a:noFill/>
          </a:ln>
        </p:spPr>
      </p:pic>
      <p:pic>
        <p:nvPicPr>
          <p:cNvPr id="466" name="Google Shape;466;p69"/>
          <p:cNvPicPr preferRelativeResize="0"/>
          <p:nvPr/>
        </p:nvPicPr>
        <p:blipFill>
          <a:blip r:embed="rId6">
            <a:alphaModFix/>
          </a:blip>
          <a:stretch>
            <a:fillRect/>
          </a:stretch>
        </p:blipFill>
        <p:spPr>
          <a:xfrm>
            <a:off x="2891150" y="4507275"/>
            <a:ext cx="776025" cy="222300"/>
          </a:xfrm>
          <a:prstGeom prst="rect">
            <a:avLst/>
          </a:prstGeom>
          <a:noFill/>
          <a:ln>
            <a:noFill/>
          </a:ln>
        </p:spPr>
      </p:pic>
      <p:cxnSp>
        <p:nvCxnSpPr>
          <p:cNvPr id="467" name="Google Shape;467;p69"/>
          <p:cNvCxnSpPr/>
          <p:nvPr/>
        </p:nvCxnSpPr>
        <p:spPr>
          <a:xfrm>
            <a:off x="4547300" y="3922700"/>
            <a:ext cx="0" cy="856500"/>
          </a:xfrm>
          <a:prstGeom prst="straightConnector1">
            <a:avLst/>
          </a:prstGeom>
          <a:noFill/>
          <a:ln cap="flat" cmpd="sng" w="9525">
            <a:solidFill>
              <a:schemeClr val="dk2"/>
            </a:solidFill>
            <a:prstDash val="solid"/>
            <a:round/>
            <a:headEnd len="med" w="med" type="none"/>
            <a:tailEnd len="med" w="med" type="none"/>
          </a:ln>
        </p:spPr>
      </p:cxnSp>
      <p:pic>
        <p:nvPicPr>
          <p:cNvPr id="468" name="Google Shape;468;p69"/>
          <p:cNvPicPr preferRelativeResize="0"/>
          <p:nvPr/>
        </p:nvPicPr>
        <p:blipFill>
          <a:blip r:embed="rId7">
            <a:alphaModFix/>
          </a:blip>
          <a:stretch>
            <a:fillRect/>
          </a:stretch>
        </p:blipFill>
        <p:spPr>
          <a:xfrm>
            <a:off x="5495434" y="4064597"/>
            <a:ext cx="2133189" cy="572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 Propagation</a:t>
            </a:r>
            <a:endParaRPr/>
          </a:p>
        </p:txBody>
      </p:sp>
      <p:pic>
        <p:nvPicPr>
          <p:cNvPr id="474" name="Google Shape;474;p70"/>
          <p:cNvPicPr preferRelativeResize="0"/>
          <p:nvPr/>
        </p:nvPicPr>
        <p:blipFill>
          <a:blip r:embed="rId3">
            <a:alphaModFix/>
          </a:blip>
          <a:stretch>
            <a:fillRect/>
          </a:stretch>
        </p:blipFill>
        <p:spPr>
          <a:xfrm>
            <a:off x="391216" y="1231500"/>
            <a:ext cx="8752783"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Week 7</a:t>
            </a:r>
            <a:endParaRPr/>
          </a:p>
        </p:txBody>
      </p:sp>
      <p:sp>
        <p:nvSpPr>
          <p:cNvPr id="287" name="Google Shape;287;p53"/>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a:t>
            </a:r>
            <a:endParaRPr/>
          </a:p>
          <a:p>
            <a:pPr indent="0" lvl="0" marL="0" rtl="0" algn="l">
              <a:spcBef>
                <a:spcPts val="1600"/>
              </a:spcBef>
              <a:spcAft>
                <a:spcPts val="0"/>
              </a:spcAft>
              <a:buNone/>
            </a:pPr>
            <a:r>
              <a:rPr lang="en"/>
              <a:t>Backprop.</a:t>
            </a:r>
            <a:endParaRPr/>
          </a:p>
          <a:p>
            <a:pPr indent="0" lvl="0" marL="0" rtl="0" algn="l">
              <a:spcBef>
                <a:spcPts val="1600"/>
              </a:spcBef>
              <a:spcAft>
                <a:spcPts val="0"/>
              </a:spcAft>
              <a:buNone/>
            </a:pPr>
            <a:r>
              <a:rPr lang="en"/>
              <a:t>SVM </a:t>
            </a:r>
            <a:r>
              <a:rPr lang="en"/>
              <a:t>Kernels.</a:t>
            </a:r>
            <a:endParaRPr/>
          </a:p>
          <a:p>
            <a:pPr indent="0" lvl="0" marL="0" rtl="0" algn="l">
              <a:spcBef>
                <a:spcPts val="1600"/>
              </a:spcBef>
              <a:spcAft>
                <a:spcPts val="1600"/>
              </a:spcAft>
              <a:buNone/>
            </a:pPr>
            <a:r>
              <a:t/>
            </a:r>
            <a:endParaRPr/>
          </a:p>
        </p:txBody>
      </p:sp>
      <p:pic>
        <p:nvPicPr>
          <p:cNvPr id="288" name="Google Shape;288;p53"/>
          <p:cNvPicPr preferRelativeResize="0"/>
          <p:nvPr/>
        </p:nvPicPr>
        <p:blipFill>
          <a:blip r:embed="rId3">
            <a:alphaModFix/>
          </a:blip>
          <a:stretch>
            <a:fillRect/>
          </a:stretch>
        </p:blipFill>
        <p:spPr>
          <a:xfrm>
            <a:off x="5554200" y="1538825"/>
            <a:ext cx="3285000" cy="18386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a:t>
            </a:r>
            <a:endParaRPr/>
          </a:p>
        </p:txBody>
      </p:sp>
      <p:sp>
        <p:nvSpPr>
          <p:cNvPr id="480" name="Google Shape;480;p71"/>
          <p:cNvSpPr txBox="1"/>
          <p:nvPr>
            <p:ph idx="1" type="body"/>
          </p:nvPr>
        </p:nvSpPr>
        <p:spPr>
          <a:xfrm>
            <a:off x="311700" y="2503150"/>
            <a:ext cx="8520600" cy="20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Focusing on a single example </a:t>
            </a:r>
            <a:r>
              <a:rPr i="1" lang="en">
                <a:latin typeface="Georgia"/>
                <a:ea typeface="Georgia"/>
                <a:cs typeface="Georgia"/>
                <a:sym typeface="Georgia"/>
              </a:rPr>
              <a:t>x</a:t>
            </a:r>
            <a:r>
              <a:rPr baseline="30000" i="1" lang="en">
                <a:latin typeface="Georgia"/>
                <a:ea typeface="Georgia"/>
                <a:cs typeface="Georgia"/>
                <a:sym typeface="Georgia"/>
              </a:rPr>
              <a:t>(i)</a:t>
            </a:r>
            <a:r>
              <a:rPr lang="en"/>
              <a:t>, </a:t>
            </a:r>
            <a:r>
              <a:rPr i="1" lang="en">
                <a:latin typeface="Georgia"/>
                <a:ea typeface="Georgia"/>
                <a:cs typeface="Georgia"/>
                <a:sym typeface="Georgia"/>
              </a:rPr>
              <a:t>y</a:t>
            </a:r>
            <a:r>
              <a:rPr baseline="30000" i="1" lang="en">
                <a:latin typeface="Georgia"/>
                <a:ea typeface="Georgia"/>
                <a:cs typeface="Georgia"/>
                <a:sym typeface="Georgia"/>
              </a:rPr>
              <a:t>(i)</a:t>
            </a:r>
            <a:r>
              <a:rPr lang="en"/>
              <a:t>, the case of 1 output unit, and ignoring regularization (</a:t>
            </a:r>
            <a:r>
              <a:rPr i="1" lang="en">
                <a:latin typeface="Georgia"/>
                <a:ea typeface="Georgia"/>
                <a:cs typeface="Georgia"/>
                <a:sym typeface="Georgia"/>
              </a:rPr>
              <a:t>λ = 0</a:t>
            </a:r>
            <a:r>
              <a:rPr lang="en"/>
              <a:t>),</a:t>
            </a:r>
            <a:br>
              <a:rPr lang="en"/>
            </a:br>
            <a:endParaRPr/>
          </a:p>
          <a:p>
            <a:pPr indent="0" lvl="0" marL="0" rtl="0" algn="l">
              <a:spcBef>
                <a:spcPts val="1600"/>
              </a:spcBef>
              <a:spcAft>
                <a:spcPts val="0"/>
              </a:spcAft>
              <a:buNone/>
            </a:pPr>
            <a:r>
              <a:rPr lang="en"/>
              <a:t>(Think of </a:t>
            </a:r>
            <a:r>
              <a:rPr lang="en">
                <a:solidFill>
                  <a:schemeClr val="dk1"/>
                </a:solidFill>
                <a:latin typeface="Georgia"/>
                <a:ea typeface="Georgia"/>
                <a:cs typeface="Georgia"/>
                <a:sym typeface="Georgia"/>
              </a:rPr>
              <a:t>cost(i)</a:t>
            </a:r>
            <a:r>
              <a:rPr i="1" lang="en">
                <a:solidFill>
                  <a:schemeClr val="dk1"/>
                </a:solidFill>
                <a:latin typeface="Georgia"/>
                <a:ea typeface="Georgia"/>
                <a:cs typeface="Georgia"/>
                <a:sym typeface="Georgia"/>
              </a:rPr>
              <a:t> ≈ (h</a:t>
            </a:r>
            <a:r>
              <a:rPr baseline="-25000" i="1" lang="en">
                <a:solidFill>
                  <a:schemeClr val="dk1"/>
                </a:solidFill>
                <a:latin typeface="Georgia"/>
                <a:ea typeface="Georgia"/>
                <a:cs typeface="Georgia"/>
                <a:sym typeface="Georgia"/>
              </a:rPr>
              <a:t>⊝</a:t>
            </a:r>
            <a:r>
              <a:rPr i="1" lang="en">
                <a:solidFill>
                  <a:schemeClr val="dk1"/>
                </a:solidFill>
                <a:latin typeface="Georgia"/>
                <a:ea typeface="Georgia"/>
                <a:cs typeface="Georgia"/>
                <a:sym typeface="Georgia"/>
              </a:rPr>
              <a:t>(x</a:t>
            </a:r>
            <a:r>
              <a:rPr baseline="30000" i="1" lang="en">
                <a:solidFill>
                  <a:schemeClr val="dk1"/>
                </a:solidFill>
                <a:latin typeface="Georgia"/>
                <a:ea typeface="Georgia"/>
                <a:cs typeface="Georgia"/>
                <a:sym typeface="Georgia"/>
              </a:rPr>
              <a:t>(i)</a:t>
            </a:r>
            <a:r>
              <a:rPr i="1" lang="en">
                <a:solidFill>
                  <a:schemeClr val="dk1"/>
                </a:solidFill>
                <a:latin typeface="Georgia"/>
                <a:ea typeface="Georgia"/>
                <a:cs typeface="Georgia"/>
                <a:sym typeface="Georgia"/>
              </a:rPr>
              <a:t>) - y</a:t>
            </a:r>
            <a:r>
              <a:rPr baseline="30000" i="1" lang="en">
                <a:solidFill>
                  <a:schemeClr val="dk1"/>
                </a:solidFill>
                <a:latin typeface="Georgia"/>
                <a:ea typeface="Georgia"/>
                <a:cs typeface="Georgia"/>
                <a:sym typeface="Georgia"/>
              </a:rPr>
              <a:t>(i)</a:t>
            </a:r>
            <a:r>
              <a:rPr i="1" lang="en">
                <a:solidFill>
                  <a:schemeClr val="dk1"/>
                </a:solidFill>
                <a:latin typeface="Georgia"/>
                <a:ea typeface="Georgia"/>
                <a:cs typeface="Georgia"/>
                <a:sym typeface="Georgia"/>
              </a:rPr>
              <a:t>)</a:t>
            </a:r>
            <a:r>
              <a:rPr lang="en">
                <a:solidFill>
                  <a:schemeClr val="dk1"/>
                </a:solidFill>
              </a:rPr>
              <a:t>)</a:t>
            </a:r>
            <a:endParaRPr>
              <a:solidFill>
                <a:schemeClr val="dk1"/>
              </a:solidFill>
            </a:endParaRPr>
          </a:p>
          <a:p>
            <a:pPr indent="0" lvl="0" marL="0" rtl="0" algn="l">
              <a:spcBef>
                <a:spcPts val="1600"/>
              </a:spcBef>
              <a:spcAft>
                <a:spcPts val="0"/>
              </a:spcAft>
              <a:buNone/>
            </a:pPr>
            <a:r>
              <a:rPr lang="en">
                <a:solidFill>
                  <a:schemeClr val="dk1"/>
                </a:solidFill>
              </a:rPr>
              <a:t>I.e. how well is the network doing on example i?</a:t>
            </a:r>
            <a:endParaRPr>
              <a:solidFill>
                <a:schemeClr val="dk1"/>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pic>
        <p:nvPicPr>
          <p:cNvPr id="481" name="Google Shape;481;p71"/>
          <p:cNvPicPr preferRelativeResize="0"/>
          <p:nvPr/>
        </p:nvPicPr>
        <p:blipFill>
          <a:blip r:embed="rId3">
            <a:alphaModFix/>
          </a:blip>
          <a:stretch>
            <a:fillRect/>
          </a:stretch>
        </p:blipFill>
        <p:spPr>
          <a:xfrm>
            <a:off x="311700" y="1152478"/>
            <a:ext cx="5977036" cy="572700"/>
          </a:xfrm>
          <a:prstGeom prst="rect">
            <a:avLst/>
          </a:prstGeom>
          <a:noFill/>
          <a:ln>
            <a:noFill/>
          </a:ln>
        </p:spPr>
      </p:pic>
      <p:pic>
        <p:nvPicPr>
          <p:cNvPr id="482" name="Google Shape;482;p71"/>
          <p:cNvPicPr preferRelativeResize="0"/>
          <p:nvPr/>
        </p:nvPicPr>
        <p:blipFill>
          <a:blip r:embed="rId4">
            <a:alphaModFix/>
          </a:blip>
          <a:stretch>
            <a:fillRect/>
          </a:stretch>
        </p:blipFill>
        <p:spPr>
          <a:xfrm>
            <a:off x="959717" y="1875075"/>
            <a:ext cx="1788150" cy="535475"/>
          </a:xfrm>
          <a:prstGeom prst="rect">
            <a:avLst/>
          </a:prstGeom>
          <a:noFill/>
          <a:ln>
            <a:noFill/>
          </a:ln>
        </p:spPr>
      </p:pic>
      <p:grpSp>
        <p:nvGrpSpPr>
          <p:cNvPr id="483" name="Google Shape;483;p71"/>
          <p:cNvGrpSpPr/>
          <p:nvPr/>
        </p:nvGrpSpPr>
        <p:grpSpPr>
          <a:xfrm>
            <a:off x="1623700" y="3085125"/>
            <a:ext cx="5896603" cy="695975"/>
            <a:chOff x="1079850" y="3070950"/>
            <a:chExt cx="5896603" cy="695975"/>
          </a:xfrm>
        </p:grpSpPr>
        <p:pic>
          <p:nvPicPr>
            <p:cNvPr id="484" name="Google Shape;484;p71"/>
            <p:cNvPicPr preferRelativeResize="0"/>
            <p:nvPr/>
          </p:nvPicPr>
          <p:blipFill rotWithShape="1">
            <a:blip r:embed="rId5">
              <a:alphaModFix/>
            </a:blip>
            <a:srcRect b="0" l="26656" r="1183" t="0"/>
            <a:stretch/>
          </p:blipFill>
          <p:spPr>
            <a:xfrm>
              <a:off x="2167553" y="3070950"/>
              <a:ext cx="4808900" cy="695975"/>
            </a:xfrm>
            <a:prstGeom prst="rect">
              <a:avLst/>
            </a:prstGeom>
            <a:noFill/>
            <a:ln>
              <a:noFill/>
            </a:ln>
          </p:spPr>
        </p:pic>
        <p:sp>
          <p:nvSpPr>
            <p:cNvPr id="485" name="Google Shape;485;p71"/>
            <p:cNvSpPr txBox="1"/>
            <p:nvPr/>
          </p:nvSpPr>
          <p:spPr>
            <a:xfrm>
              <a:off x="1079850" y="3188088"/>
              <a:ext cx="1049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800">
                  <a:solidFill>
                    <a:schemeClr val="dk1"/>
                  </a:solidFill>
                  <a:latin typeface="Georgia"/>
                  <a:ea typeface="Georgia"/>
                  <a:cs typeface="Georgia"/>
                  <a:sym typeface="Georgia"/>
                </a:rPr>
                <a:t>cost(i) =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 Propagation</a:t>
            </a:r>
            <a:endParaRPr/>
          </a:p>
        </p:txBody>
      </p:sp>
      <p:sp>
        <p:nvSpPr>
          <p:cNvPr id="491" name="Google Shape;491;p72"/>
          <p:cNvSpPr txBox="1"/>
          <p:nvPr>
            <p:ph idx="1" type="body"/>
          </p:nvPr>
        </p:nvSpPr>
        <p:spPr>
          <a:xfrm>
            <a:off x="311700" y="3576775"/>
            <a:ext cx="8520600" cy="91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a:latin typeface="Georgia"/>
                <a:ea typeface="Georgia"/>
                <a:cs typeface="Georgia"/>
                <a:sym typeface="Georgia"/>
              </a:rPr>
              <a:t>δ</a:t>
            </a:r>
            <a:r>
              <a:rPr baseline="-25000" i="1" lang="en">
                <a:latin typeface="Georgia"/>
                <a:ea typeface="Georgia"/>
                <a:cs typeface="Georgia"/>
                <a:sym typeface="Georgia"/>
              </a:rPr>
              <a:t>j</a:t>
            </a:r>
            <a:r>
              <a:rPr baseline="30000" i="1" lang="en">
                <a:latin typeface="Georgia"/>
                <a:ea typeface="Georgia"/>
                <a:cs typeface="Georgia"/>
                <a:sym typeface="Georgia"/>
              </a:rPr>
              <a:t>(l) </a:t>
            </a:r>
            <a:r>
              <a:rPr i="1" lang="en">
                <a:latin typeface="Georgia"/>
                <a:ea typeface="Georgia"/>
                <a:cs typeface="Georgia"/>
                <a:sym typeface="Georgia"/>
              </a:rPr>
              <a:t>= </a:t>
            </a:r>
            <a:r>
              <a:rPr lang="en"/>
              <a:t>“error” of cost for aj(l) (unit j in layer l).</a:t>
            </a:r>
            <a:endParaRPr/>
          </a:p>
          <a:p>
            <a:pPr indent="0" lvl="0" marL="0" rtl="0" algn="l">
              <a:lnSpc>
                <a:spcPct val="100000"/>
              </a:lnSpc>
              <a:spcBef>
                <a:spcPts val="1600"/>
              </a:spcBef>
              <a:spcAft>
                <a:spcPts val="1600"/>
              </a:spcAft>
              <a:buClr>
                <a:schemeClr val="dk1"/>
              </a:buClr>
              <a:buSzPts val="1100"/>
              <a:buFont typeface="Arial"/>
              <a:buNone/>
            </a:pPr>
            <a:r>
              <a:rPr lang="en"/>
              <a:t>Formally,                                (for j &gt;=0), where </a:t>
            </a:r>
            <a:endParaRPr/>
          </a:p>
        </p:txBody>
      </p:sp>
      <p:pic>
        <p:nvPicPr>
          <p:cNvPr id="492" name="Google Shape;492;p72"/>
          <p:cNvPicPr preferRelativeResize="0"/>
          <p:nvPr/>
        </p:nvPicPr>
        <p:blipFill>
          <a:blip r:embed="rId3">
            <a:alphaModFix/>
          </a:blip>
          <a:stretch>
            <a:fillRect/>
          </a:stretch>
        </p:blipFill>
        <p:spPr>
          <a:xfrm>
            <a:off x="311700" y="1170125"/>
            <a:ext cx="6066799" cy="2419600"/>
          </a:xfrm>
          <a:prstGeom prst="rect">
            <a:avLst/>
          </a:prstGeom>
          <a:noFill/>
          <a:ln>
            <a:noFill/>
          </a:ln>
        </p:spPr>
      </p:pic>
      <p:pic>
        <p:nvPicPr>
          <p:cNvPr id="493" name="Google Shape;493;p72"/>
          <p:cNvPicPr preferRelativeResize="0"/>
          <p:nvPr/>
        </p:nvPicPr>
        <p:blipFill>
          <a:blip r:embed="rId4">
            <a:alphaModFix/>
          </a:blip>
          <a:stretch>
            <a:fillRect/>
          </a:stretch>
        </p:blipFill>
        <p:spPr>
          <a:xfrm>
            <a:off x="1440650" y="4034024"/>
            <a:ext cx="1814850" cy="458625"/>
          </a:xfrm>
          <a:prstGeom prst="rect">
            <a:avLst/>
          </a:prstGeom>
          <a:noFill/>
          <a:ln>
            <a:noFill/>
          </a:ln>
        </p:spPr>
      </p:pic>
      <p:pic>
        <p:nvPicPr>
          <p:cNvPr id="494" name="Google Shape;494;p72"/>
          <p:cNvPicPr preferRelativeResize="0"/>
          <p:nvPr/>
        </p:nvPicPr>
        <p:blipFill>
          <a:blip r:embed="rId5">
            <a:alphaModFix/>
          </a:blip>
          <a:stretch>
            <a:fillRect/>
          </a:stretch>
        </p:blipFill>
        <p:spPr>
          <a:xfrm>
            <a:off x="407176" y="4568877"/>
            <a:ext cx="4450028" cy="243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Numerical Estimation of Gradients</a:t>
            </a:r>
            <a:endParaRPr/>
          </a:p>
        </p:txBody>
      </p:sp>
      <p:pic>
        <p:nvPicPr>
          <p:cNvPr id="500" name="Google Shape;500;p73"/>
          <p:cNvPicPr preferRelativeResize="0"/>
          <p:nvPr/>
        </p:nvPicPr>
        <p:blipFill>
          <a:blip r:embed="rId3">
            <a:alphaModFix/>
          </a:blip>
          <a:stretch>
            <a:fillRect/>
          </a:stretch>
        </p:blipFill>
        <p:spPr>
          <a:xfrm>
            <a:off x="407175" y="1017713"/>
            <a:ext cx="6381750" cy="2390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 Vector θ </a:t>
            </a:r>
            <a:endParaRPr/>
          </a:p>
        </p:txBody>
      </p:sp>
      <p:pic>
        <p:nvPicPr>
          <p:cNvPr id="506" name="Google Shape;506;p74"/>
          <p:cNvPicPr preferRelativeResize="0"/>
          <p:nvPr/>
        </p:nvPicPr>
        <p:blipFill>
          <a:blip r:embed="rId3">
            <a:alphaModFix/>
          </a:blip>
          <a:stretch>
            <a:fillRect/>
          </a:stretch>
        </p:blipFill>
        <p:spPr>
          <a:xfrm>
            <a:off x="311700" y="1108625"/>
            <a:ext cx="6775099" cy="3691976"/>
          </a:xfrm>
          <a:prstGeom prst="rect">
            <a:avLst/>
          </a:prstGeom>
          <a:noFill/>
          <a:ln>
            <a:noFill/>
          </a:ln>
        </p:spPr>
      </p:pic>
      <p:pic>
        <p:nvPicPr>
          <p:cNvPr id="507" name="Google Shape;507;p74"/>
          <p:cNvPicPr preferRelativeResize="0"/>
          <p:nvPr/>
        </p:nvPicPr>
        <p:blipFill>
          <a:blip r:embed="rId4">
            <a:alphaModFix/>
          </a:blip>
          <a:stretch>
            <a:fillRect/>
          </a:stretch>
        </p:blipFill>
        <p:spPr>
          <a:xfrm>
            <a:off x="756600" y="3573875"/>
            <a:ext cx="337925" cy="471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Value of θ </a:t>
            </a:r>
            <a:endParaRPr/>
          </a:p>
        </p:txBody>
      </p:sp>
      <p:sp>
        <p:nvSpPr>
          <p:cNvPr id="513" name="Google Shape;51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gradient descent and advanced optimization method, need initial value of θ.</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Consider gradient descent, set the initial θ to zeros?</a:t>
            </a:r>
            <a:endParaRPr/>
          </a:p>
        </p:txBody>
      </p:sp>
      <p:pic>
        <p:nvPicPr>
          <p:cNvPr id="514" name="Google Shape;514;p75"/>
          <p:cNvPicPr preferRelativeResize="0"/>
          <p:nvPr/>
        </p:nvPicPr>
        <p:blipFill>
          <a:blip r:embed="rId3">
            <a:alphaModFix/>
          </a:blip>
          <a:stretch>
            <a:fillRect/>
          </a:stretch>
        </p:blipFill>
        <p:spPr>
          <a:xfrm>
            <a:off x="407168" y="3175075"/>
            <a:ext cx="3553257" cy="1496675"/>
          </a:xfrm>
          <a:prstGeom prst="rect">
            <a:avLst/>
          </a:prstGeom>
          <a:noFill/>
          <a:ln>
            <a:noFill/>
          </a:ln>
        </p:spPr>
      </p:pic>
      <p:sp>
        <p:nvSpPr>
          <p:cNvPr id="515" name="Google Shape;515;p75"/>
          <p:cNvSpPr txBox="1"/>
          <p:nvPr/>
        </p:nvSpPr>
        <p:spPr>
          <a:xfrm>
            <a:off x="6063600" y="4096800"/>
            <a:ext cx="3080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After each update, parameters corresponding to inputs going into each of two hidden units are </a:t>
            </a:r>
            <a:r>
              <a:rPr lang="en"/>
              <a:t>identical</a:t>
            </a:r>
            <a:r>
              <a:rPr lang="en"/>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Initialization: </a:t>
            </a:r>
            <a:r>
              <a:rPr lang="en"/>
              <a:t>Symmetry</a:t>
            </a:r>
            <a:r>
              <a:rPr lang="en"/>
              <a:t> Breaking</a:t>
            </a:r>
            <a:endParaRPr/>
          </a:p>
        </p:txBody>
      </p:sp>
      <p:sp>
        <p:nvSpPr>
          <p:cNvPr id="521" name="Google Shape;521;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Initialize each </a:t>
            </a:r>
            <a:r>
              <a:rPr i="1" lang="en">
                <a:latin typeface="Georgia"/>
                <a:ea typeface="Georgia"/>
                <a:cs typeface="Georgia"/>
                <a:sym typeface="Georgia"/>
              </a:rPr>
              <a:t>θ</a:t>
            </a:r>
            <a:r>
              <a:rPr baseline="-25000" i="1" lang="en">
                <a:latin typeface="Georgia"/>
                <a:ea typeface="Georgia"/>
                <a:cs typeface="Georgia"/>
                <a:sym typeface="Georgia"/>
              </a:rPr>
              <a:t>ij</a:t>
            </a:r>
            <a:r>
              <a:rPr baseline="30000" i="1" lang="en">
                <a:latin typeface="Georgia"/>
                <a:ea typeface="Georgia"/>
                <a:cs typeface="Georgia"/>
                <a:sym typeface="Georgia"/>
              </a:rPr>
              <a:t>(l)</a:t>
            </a:r>
            <a:r>
              <a:rPr lang="en"/>
              <a:t> to a random value in </a:t>
            </a:r>
            <a:r>
              <a:rPr i="1" lang="en">
                <a:latin typeface="Georgia"/>
                <a:ea typeface="Georgia"/>
                <a:cs typeface="Georgia"/>
                <a:sym typeface="Georgia"/>
              </a:rPr>
              <a:t>[-є,є]</a:t>
            </a:r>
            <a:r>
              <a:rPr lang="en"/>
              <a:t> (i.e. </a:t>
            </a:r>
            <a:r>
              <a:rPr i="1" lang="en">
                <a:latin typeface="Georgia"/>
                <a:ea typeface="Georgia"/>
                <a:cs typeface="Georgia"/>
                <a:sym typeface="Georgia"/>
              </a:rPr>
              <a:t>-є ≤ </a:t>
            </a:r>
            <a:r>
              <a:rPr i="1" lang="en">
                <a:latin typeface="Georgia"/>
                <a:ea typeface="Georgia"/>
                <a:cs typeface="Georgia"/>
                <a:sym typeface="Georgia"/>
              </a:rPr>
              <a:t>θ</a:t>
            </a:r>
            <a:r>
              <a:rPr baseline="-25000" i="1" lang="en">
                <a:latin typeface="Georgia"/>
                <a:ea typeface="Georgia"/>
                <a:cs typeface="Georgia"/>
                <a:sym typeface="Georgia"/>
              </a:rPr>
              <a:t>ij</a:t>
            </a:r>
            <a:r>
              <a:rPr baseline="30000" i="1" lang="en">
                <a:latin typeface="Georgia"/>
                <a:ea typeface="Georgia"/>
                <a:cs typeface="Georgia"/>
                <a:sym typeface="Georgia"/>
              </a:rPr>
              <a:t>(l)</a:t>
            </a:r>
            <a:r>
              <a:rPr i="1" lang="en">
                <a:latin typeface="Georgia"/>
                <a:ea typeface="Georgia"/>
                <a:cs typeface="Georgia"/>
                <a:sym typeface="Georgia"/>
              </a:rPr>
              <a:t> ≤ </a:t>
            </a:r>
            <a:r>
              <a:rPr i="1" lang="en">
                <a:latin typeface="Georgia"/>
                <a:ea typeface="Georgia"/>
                <a:cs typeface="Georgia"/>
                <a:sym typeface="Georgia"/>
              </a:rPr>
              <a:t>є</a:t>
            </a:r>
            <a:r>
              <a:rPr lang="en"/>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Together</a:t>
            </a:r>
            <a:endParaRPr/>
          </a:p>
        </p:txBody>
      </p:sp>
      <p:sp>
        <p:nvSpPr>
          <p:cNvPr id="527" name="Google Shape;527;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Pick a network architecture (connectivity pattern between neurons)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No. of input units: Dimension of features </a:t>
            </a:r>
            <a:r>
              <a:rPr i="1" lang="en">
                <a:latin typeface="Georgia"/>
                <a:ea typeface="Georgia"/>
                <a:cs typeface="Georgia"/>
                <a:sym typeface="Georgia"/>
              </a:rPr>
              <a:t>x</a:t>
            </a:r>
            <a:r>
              <a:rPr baseline="30000" i="1" lang="en">
                <a:latin typeface="Georgia"/>
                <a:ea typeface="Georgia"/>
                <a:cs typeface="Georgia"/>
                <a:sym typeface="Georgia"/>
              </a:rPr>
              <a:t>(i)</a:t>
            </a:r>
            <a:r>
              <a:rPr lang="en"/>
              <a:t>.</a:t>
            </a:r>
            <a:endParaRPr/>
          </a:p>
          <a:p>
            <a:pPr indent="0" lvl="0" marL="0" rtl="0" algn="l">
              <a:spcBef>
                <a:spcPts val="1600"/>
              </a:spcBef>
              <a:spcAft>
                <a:spcPts val="0"/>
              </a:spcAft>
              <a:buNone/>
            </a:pPr>
            <a:r>
              <a:rPr lang="en"/>
              <a:t>No. of output units: Number of classes.</a:t>
            </a:r>
            <a:endParaRPr/>
          </a:p>
          <a:p>
            <a:pPr indent="0" lvl="0" marL="0" rtl="0" algn="l">
              <a:spcBef>
                <a:spcPts val="1600"/>
              </a:spcBef>
              <a:spcAft>
                <a:spcPts val="0"/>
              </a:spcAft>
              <a:buNone/>
            </a:pPr>
            <a:r>
              <a:rPr lang="en"/>
              <a:t>Reasonable default: 1 hidden layer, or if &gt;1 hidden layer, have same no. of hidden units in every layer (usually the more the better)</a:t>
            </a:r>
            <a:endParaRPr/>
          </a:p>
          <a:p>
            <a:pPr indent="0" lvl="0" marL="0" rtl="0" algn="l">
              <a:spcBef>
                <a:spcPts val="1600"/>
              </a:spcBef>
              <a:spcAft>
                <a:spcPts val="1600"/>
              </a:spcAft>
              <a:buNone/>
            </a:pPr>
            <a:r>
              <a:t/>
            </a:r>
            <a:endParaRPr/>
          </a:p>
        </p:txBody>
      </p:sp>
      <p:pic>
        <p:nvPicPr>
          <p:cNvPr id="528" name="Google Shape;528;p77"/>
          <p:cNvPicPr preferRelativeResize="0"/>
          <p:nvPr/>
        </p:nvPicPr>
        <p:blipFill>
          <a:blip r:embed="rId3">
            <a:alphaModFix/>
          </a:blip>
          <a:stretch>
            <a:fillRect/>
          </a:stretch>
        </p:blipFill>
        <p:spPr>
          <a:xfrm>
            <a:off x="5341200" y="1641950"/>
            <a:ext cx="2792825" cy="1452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 Neural Network</a:t>
            </a:r>
            <a:endParaRPr/>
          </a:p>
        </p:txBody>
      </p:sp>
      <p:sp>
        <p:nvSpPr>
          <p:cNvPr id="534" name="Google Shape;534;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AutoNum type="arabicPeriod"/>
            </a:pPr>
            <a:r>
              <a:rPr lang="en"/>
              <a:t>Randomly initialize weights</a:t>
            </a:r>
            <a:endParaRPr/>
          </a:p>
          <a:p>
            <a:pPr indent="-342900" lvl="0" marL="457200" rtl="0" algn="l">
              <a:lnSpc>
                <a:spcPct val="100000"/>
              </a:lnSpc>
              <a:spcBef>
                <a:spcPts val="0"/>
              </a:spcBef>
              <a:spcAft>
                <a:spcPts val="0"/>
              </a:spcAft>
              <a:buSzPts val="1800"/>
              <a:buAutoNum type="arabicPeriod"/>
            </a:pPr>
            <a:r>
              <a:rPr lang="en"/>
              <a:t>Implement forward propagation to get </a:t>
            </a:r>
            <a:r>
              <a:rPr i="1" lang="en">
                <a:latin typeface="Georgia"/>
                <a:ea typeface="Georgia"/>
                <a:cs typeface="Georgia"/>
                <a:sym typeface="Georgia"/>
              </a:rPr>
              <a:t>h</a:t>
            </a:r>
            <a:r>
              <a:rPr baseline="-25000" i="1" lang="en">
                <a:latin typeface="Georgia"/>
                <a:ea typeface="Georgia"/>
                <a:cs typeface="Georgia"/>
                <a:sym typeface="Georgia"/>
              </a:rPr>
              <a:t>θ</a:t>
            </a:r>
            <a:r>
              <a:rPr i="1" lang="en">
                <a:latin typeface="Georgia"/>
                <a:ea typeface="Georgia"/>
                <a:cs typeface="Georgia"/>
                <a:sym typeface="Georgia"/>
              </a:rPr>
              <a:t>(x</a:t>
            </a:r>
            <a:r>
              <a:rPr baseline="30000" i="1" lang="en">
                <a:latin typeface="Georgia"/>
                <a:ea typeface="Georgia"/>
                <a:cs typeface="Georgia"/>
                <a:sym typeface="Georgia"/>
              </a:rPr>
              <a:t>(i)</a:t>
            </a:r>
            <a:r>
              <a:rPr i="1" lang="en">
                <a:latin typeface="Georgia"/>
                <a:ea typeface="Georgia"/>
                <a:cs typeface="Georgia"/>
                <a:sym typeface="Georgia"/>
              </a:rPr>
              <a:t>)</a:t>
            </a:r>
            <a:r>
              <a:rPr lang="en"/>
              <a:t> for any </a:t>
            </a:r>
            <a:r>
              <a:rPr i="1" lang="en">
                <a:latin typeface="Georgia"/>
                <a:ea typeface="Georgia"/>
                <a:cs typeface="Georgia"/>
                <a:sym typeface="Georgia"/>
              </a:rPr>
              <a:t>x</a:t>
            </a:r>
            <a:r>
              <a:rPr baseline="30000" i="1" lang="en">
                <a:latin typeface="Georgia"/>
                <a:ea typeface="Georgia"/>
                <a:cs typeface="Georgia"/>
                <a:sym typeface="Georgia"/>
              </a:rPr>
              <a:t>(i)</a:t>
            </a:r>
            <a:r>
              <a:rPr lang="en">
                <a:latin typeface="Georgia"/>
                <a:ea typeface="Georgia"/>
                <a:cs typeface="Georgia"/>
                <a:sym typeface="Georgia"/>
              </a:rPr>
              <a:t>.</a:t>
            </a:r>
            <a:endParaRPr>
              <a:latin typeface="Georgia"/>
              <a:ea typeface="Georgia"/>
              <a:cs typeface="Georgia"/>
              <a:sym typeface="Georgia"/>
            </a:endParaRPr>
          </a:p>
          <a:p>
            <a:pPr indent="-342900" lvl="0" marL="457200" rtl="0" algn="l">
              <a:lnSpc>
                <a:spcPct val="100000"/>
              </a:lnSpc>
              <a:spcBef>
                <a:spcPts val="0"/>
              </a:spcBef>
              <a:spcAft>
                <a:spcPts val="0"/>
              </a:spcAft>
              <a:buSzPts val="1800"/>
              <a:buAutoNum type="arabicPeriod"/>
            </a:pPr>
            <a:r>
              <a:rPr lang="en"/>
              <a:t>Implement code to compute cost function </a:t>
            </a:r>
            <a:r>
              <a:rPr i="1" lang="en">
                <a:latin typeface="Georgia"/>
                <a:ea typeface="Georgia"/>
                <a:cs typeface="Georgia"/>
                <a:sym typeface="Georgia"/>
              </a:rPr>
              <a:t>J(θ).</a:t>
            </a:r>
            <a:endParaRPr i="1">
              <a:latin typeface="Georgia"/>
              <a:ea typeface="Georgia"/>
              <a:cs typeface="Georgia"/>
              <a:sym typeface="Georgia"/>
            </a:endParaRPr>
          </a:p>
          <a:p>
            <a:pPr indent="-342900" lvl="0" marL="457200" rtl="0" algn="l">
              <a:lnSpc>
                <a:spcPct val="100000"/>
              </a:lnSpc>
              <a:spcBef>
                <a:spcPts val="0"/>
              </a:spcBef>
              <a:spcAft>
                <a:spcPts val="0"/>
              </a:spcAft>
              <a:buSzPts val="1800"/>
              <a:buAutoNum type="arabicPeriod"/>
            </a:pPr>
            <a:r>
              <a:rPr lang="en"/>
              <a:t>Implement backprop to compute partial derivatives </a:t>
            </a:r>
            <a:endParaRPr/>
          </a:p>
          <a:p>
            <a:pPr indent="0" lvl="0" marL="457200" rtl="0" algn="l">
              <a:lnSpc>
                <a:spcPct val="100000"/>
              </a:lnSpc>
              <a:spcBef>
                <a:spcPts val="0"/>
              </a:spcBef>
              <a:spcAft>
                <a:spcPts val="0"/>
              </a:spcAft>
              <a:buNone/>
            </a:pPr>
            <a:r>
              <a:rPr lang="en"/>
              <a:t>for </a:t>
            </a:r>
            <a:r>
              <a:rPr lang="en">
                <a:latin typeface="Courier New"/>
                <a:ea typeface="Courier New"/>
                <a:cs typeface="Courier New"/>
                <a:sym typeface="Courier New"/>
              </a:rPr>
              <a:t>i = i:m</a:t>
            </a:r>
            <a:endParaRPr>
              <a:latin typeface="Courier New"/>
              <a:ea typeface="Courier New"/>
              <a:cs typeface="Courier New"/>
              <a:sym typeface="Courier New"/>
            </a:endParaRPr>
          </a:p>
          <a:p>
            <a:pPr indent="0" lvl="0" marL="914400" rtl="0" algn="l">
              <a:lnSpc>
                <a:spcPct val="100000"/>
              </a:lnSpc>
              <a:spcBef>
                <a:spcPts val="0"/>
              </a:spcBef>
              <a:spcAft>
                <a:spcPts val="0"/>
              </a:spcAft>
              <a:buNone/>
            </a:pPr>
            <a:r>
              <a:rPr lang="en"/>
              <a:t>Perform forward propagation and backpropagation using example (</a:t>
            </a:r>
            <a:r>
              <a:rPr i="1" lang="en">
                <a:latin typeface="Georgia"/>
                <a:ea typeface="Georgia"/>
                <a:cs typeface="Georgia"/>
                <a:sym typeface="Georgia"/>
              </a:rPr>
              <a:t>x</a:t>
            </a:r>
            <a:r>
              <a:rPr baseline="30000" i="1" lang="en">
                <a:latin typeface="Georgia"/>
                <a:ea typeface="Georgia"/>
                <a:cs typeface="Georgia"/>
                <a:sym typeface="Georgia"/>
              </a:rPr>
              <a:t>(i)</a:t>
            </a:r>
            <a:r>
              <a:rPr i="1" lang="en">
                <a:latin typeface="Georgia"/>
                <a:ea typeface="Georgia"/>
                <a:cs typeface="Georgia"/>
                <a:sym typeface="Georgia"/>
              </a:rPr>
              <a:t>, y</a:t>
            </a:r>
            <a:r>
              <a:rPr baseline="30000" i="1" lang="en">
                <a:latin typeface="Georgia"/>
                <a:ea typeface="Georgia"/>
                <a:cs typeface="Georgia"/>
                <a:sym typeface="Georgia"/>
              </a:rPr>
              <a:t>(i)</a:t>
            </a:r>
            <a:r>
              <a:rPr lang="en"/>
              <a:t>)</a:t>
            </a:r>
            <a:endParaRPr/>
          </a:p>
          <a:p>
            <a:pPr indent="0" lvl="0" marL="914400" rtl="0" algn="l">
              <a:lnSpc>
                <a:spcPct val="100000"/>
              </a:lnSpc>
              <a:spcBef>
                <a:spcPts val="0"/>
              </a:spcBef>
              <a:spcAft>
                <a:spcPts val="0"/>
              </a:spcAft>
              <a:buNone/>
            </a:pPr>
            <a:r>
              <a:rPr lang="en"/>
              <a:t>(Get activations </a:t>
            </a:r>
            <a:r>
              <a:rPr i="1" lang="en">
                <a:latin typeface="Georgia"/>
                <a:ea typeface="Georgia"/>
                <a:cs typeface="Georgia"/>
                <a:sym typeface="Georgia"/>
              </a:rPr>
              <a:t>a</a:t>
            </a:r>
            <a:r>
              <a:rPr baseline="30000" i="1" lang="en">
                <a:latin typeface="Georgia"/>
                <a:ea typeface="Georgia"/>
                <a:cs typeface="Georgia"/>
                <a:sym typeface="Georgia"/>
              </a:rPr>
              <a:t>(l)</a:t>
            </a:r>
            <a:r>
              <a:rPr lang="en"/>
              <a:t> and delta terms </a:t>
            </a:r>
            <a:r>
              <a:rPr i="1" lang="en">
                <a:latin typeface="Georgia"/>
                <a:ea typeface="Georgia"/>
                <a:cs typeface="Georgia"/>
                <a:sym typeface="Georgia"/>
              </a:rPr>
              <a:t>δ</a:t>
            </a:r>
            <a:r>
              <a:rPr baseline="30000" i="1" lang="en">
                <a:latin typeface="Georgia"/>
                <a:ea typeface="Georgia"/>
                <a:cs typeface="Georgia"/>
                <a:sym typeface="Georgia"/>
              </a:rPr>
              <a:t>(l)</a:t>
            </a:r>
            <a:r>
              <a:rPr lang="en"/>
              <a:t> for </a:t>
            </a:r>
            <a:r>
              <a:rPr i="1" lang="en">
                <a:latin typeface="Georgia"/>
                <a:ea typeface="Georgia"/>
                <a:cs typeface="Georgia"/>
                <a:sym typeface="Georgia"/>
              </a:rPr>
              <a:t>l = 2, …, L</a:t>
            </a:r>
            <a:r>
              <a:rPr lang="en"/>
              <a:t>).</a:t>
            </a:r>
            <a:endParaRPr/>
          </a:p>
          <a:p>
            <a:pPr indent="-342900" lvl="0" marL="457200" rtl="0" algn="l">
              <a:lnSpc>
                <a:spcPct val="100000"/>
              </a:lnSpc>
              <a:spcBef>
                <a:spcPts val="0"/>
              </a:spcBef>
              <a:spcAft>
                <a:spcPts val="0"/>
              </a:spcAft>
              <a:buSzPts val="1800"/>
              <a:buAutoNum type="arabicPeriod"/>
            </a:pPr>
            <a:r>
              <a:rPr lang="en"/>
              <a:t>Using gradient checking to compute                  computed using backpropagation vs. using numerical estimate of gradient of </a:t>
            </a:r>
            <a:r>
              <a:rPr i="1" lang="en">
                <a:latin typeface="Georgia"/>
                <a:ea typeface="Georgia"/>
                <a:cs typeface="Georgia"/>
                <a:sym typeface="Georgia"/>
              </a:rPr>
              <a:t>J(θ)</a:t>
            </a:r>
            <a:r>
              <a:rPr lang="en"/>
              <a:t>.</a:t>
            </a:r>
            <a:endParaRPr/>
          </a:p>
          <a:p>
            <a:pPr indent="-342900" lvl="0" marL="457200" rtl="0" algn="l">
              <a:lnSpc>
                <a:spcPct val="100000"/>
              </a:lnSpc>
              <a:spcBef>
                <a:spcPts val="0"/>
              </a:spcBef>
              <a:spcAft>
                <a:spcPts val="0"/>
              </a:spcAft>
              <a:buSzPts val="1800"/>
              <a:buAutoNum type="arabicPeriod"/>
            </a:pPr>
            <a:r>
              <a:rPr lang="en"/>
              <a:t>Using gradient descent or advanced optimization method with backpropagation to try to minimize </a:t>
            </a:r>
            <a:r>
              <a:rPr i="1" lang="en">
                <a:latin typeface="Georgia"/>
                <a:ea typeface="Georgia"/>
                <a:cs typeface="Georgia"/>
                <a:sym typeface="Georgia"/>
              </a:rPr>
              <a:t>J(θ)</a:t>
            </a:r>
            <a:r>
              <a:rPr lang="en"/>
              <a:t> as a function of parameter </a:t>
            </a:r>
            <a:r>
              <a:rPr i="1" lang="en">
                <a:latin typeface="Georgia"/>
                <a:ea typeface="Georgia"/>
                <a:cs typeface="Georgia"/>
                <a:sym typeface="Georgia"/>
              </a:rPr>
              <a:t>θ</a:t>
            </a:r>
            <a:r>
              <a:rPr lang="en"/>
              <a:t>. </a:t>
            </a:r>
            <a:endParaRPr/>
          </a:p>
        </p:txBody>
      </p:sp>
      <p:pic>
        <p:nvPicPr>
          <p:cNvPr id="535" name="Google Shape;535;p78"/>
          <p:cNvPicPr preferRelativeResize="0"/>
          <p:nvPr/>
        </p:nvPicPr>
        <p:blipFill>
          <a:blip r:embed="rId3">
            <a:alphaModFix/>
          </a:blip>
          <a:stretch>
            <a:fillRect/>
          </a:stretch>
        </p:blipFill>
        <p:spPr>
          <a:xfrm>
            <a:off x="6052098" y="2019900"/>
            <a:ext cx="981805" cy="424075"/>
          </a:xfrm>
          <a:prstGeom prst="rect">
            <a:avLst/>
          </a:prstGeom>
          <a:noFill/>
          <a:ln>
            <a:noFill/>
          </a:ln>
        </p:spPr>
      </p:pic>
      <p:pic>
        <p:nvPicPr>
          <p:cNvPr id="536" name="Google Shape;536;p78"/>
          <p:cNvPicPr preferRelativeResize="0"/>
          <p:nvPr/>
        </p:nvPicPr>
        <p:blipFill>
          <a:blip r:embed="rId3">
            <a:alphaModFix/>
          </a:blip>
          <a:stretch>
            <a:fillRect/>
          </a:stretch>
        </p:blipFill>
        <p:spPr>
          <a:xfrm>
            <a:off x="4571998" y="3420875"/>
            <a:ext cx="981805" cy="424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a:t>
            </a:r>
            <a:r>
              <a:rPr lang="en"/>
              <a:t> Visualization</a:t>
            </a:r>
            <a:endParaRPr/>
          </a:p>
        </p:txBody>
      </p:sp>
      <p:pic>
        <p:nvPicPr>
          <p:cNvPr id="542" name="Google Shape;542;p79"/>
          <p:cNvPicPr preferRelativeResize="0"/>
          <p:nvPr/>
        </p:nvPicPr>
        <p:blipFill>
          <a:blip r:embed="rId3">
            <a:alphaModFix/>
          </a:blip>
          <a:stretch>
            <a:fillRect/>
          </a:stretch>
        </p:blipFill>
        <p:spPr>
          <a:xfrm>
            <a:off x="1853600" y="993675"/>
            <a:ext cx="5436800" cy="3806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SVM Kernel Trick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Neural Network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 Review</a:t>
            </a:r>
            <a:endParaRPr/>
          </a:p>
        </p:txBody>
      </p:sp>
      <p:pic>
        <p:nvPicPr>
          <p:cNvPr id="553" name="Google Shape;553;p81"/>
          <p:cNvPicPr preferRelativeResize="0"/>
          <p:nvPr/>
        </p:nvPicPr>
        <p:blipFill>
          <a:blip r:embed="rId3">
            <a:alphaModFix/>
          </a:blip>
          <a:stretch>
            <a:fillRect/>
          </a:stretch>
        </p:blipFill>
        <p:spPr>
          <a:xfrm>
            <a:off x="549900" y="957200"/>
            <a:ext cx="3326026" cy="3121649"/>
          </a:xfrm>
          <a:prstGeom prst="rect">
            <a:avLst/>
          </a:prstGeom>
          <a:noFill/>
          <a:ln>
            <a:noFill/>
          </a:ln>
        </p:spPr>
      </p:pic>
      <p:sp>
        <p:nvSpPr>
          <p:cNvPr id="554" name="Google Shape;554;p81"/>
          <p:cNvSpPr txBox="1"/>
          <p:nvPr/>
        </p:nvSpPr>
        <p:spPr>
          <a:xfrm>
            <a:off x="712913" y="40788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757575"/>
                </a:solidFill>
                <a:highlight>
                  <a:srgbClr val="FFFFFF"/>
                </a:highlight>
              </a:rPr>
              <a:t>The support vectors are the points on the dashed lines. The distance from the dashed line to the solid line is the margin, represented by the arrows.</a:t>
            </a:r>
            <a:endParaRPr/>
          </a:p>
        </p:txBody>
      </p:sp>
      <p:pic>
        <p:nvPicPr>
          <p:cNvPr id="555" name="Google Shape;555;p81"/>
          <p:cNvPicPr preferRelativeResize="0"/>
          <p:nvPr/>
        </p:nvPicPr>
        <p:blipFill>
          <a:blip r:embed="rId4">
            <a:alphaModFix/>
          </a:blip>
          <a:stretch>
            <a:fillRect/>
          </a:stretch>
        </p:blipFill>
        <p:spPr>
          <a:xfrm>
            <a:off x="4108776" y="67625"/>
            <a:ext cx="4928225" cy="3820975"/>
          </a:xfrm>
          <a:prstGeom prst="rect">
            <a:avLst/>
          </a:prstGeom>
          <a:noFill/>
          <a:ln>
            <a:noFill/>
          </a:ln>
        </p:spPr>
      </p:pic>
      <p:sp>
        <p:nvSpPr>
          <p:cNvPr id="556" name="Google Shape;556;p81"/>
          <p:cNvSpPr txBox="1"/>
          <p:nvPr/>
        </p:nvSpPr>
        <p:spPr>
          <a:xfrm>
            <a:off x="3908200" y="3894200"/>
            <a:ext cx="512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Support vector classification relies on this notion of linearly separable data. “Soft margin” classification can accommodate some classification errors on the training data, in the case where data is not perfectly linearly separable. However, in practice data is often very far from being linearly separable, and we need to transform the data into a higher dimensional space in order to fit a support vector classifier.</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 </a:t>
            </a:r>
            <a:r>
              <a:rPr lang="en"/>
              <a:t>Non-linear Transformations</a:t>
            </a:r>
            <a:endParaRPr/>
          </a:p>
        </p:txBody>
      </p:sp>
      <p:sp>
        <p:nvSpPr>
          <p:cNvPr id="562" name="Google Shape;562;p82"/>
          <p:cNvSpPr txBox="1"/>
          <p:nvPr>
            <p:ph idx="1" type="body"/>
          </p:nvPr>
        </p:nvSpPr>
        <p:spPr>
          <a:xfrm>
            <a:off x="311700" y="3641175"/>
            <a:ext cx="8520600" cy="92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1-dimension, this data is not linearly separable, but after applying the transformation </a:t>
            </a:r>
            <a:r>
              <a:rPr i="1" lang="en">
                <a:latin typeface="Georgia"/>
                <a:ea typeface="Georgia"/>
                <a:cs typeface="Georgia"/>
                <a:sym typeface="Georgia"/>
              </a:rPr>
              <a:t>ϕ(x) = x²</a:t>
            </a:r>
            <a:r>
              <a:rPr lang="en"/>
              <a:t> and adding this second dimension to our feature space, the classes become linearly separable</a:t>
            </a:r>
            <a:endParaRPr/>
          </a:p>
        </p:txBody>
      </p:sp>
      <p:pic>
        <p:nvPicPr>
          <p:cNvPr id="563" name="Google Shape;563;p82"/>
          <p:cNvPicPr preferRelativeResize="0"/>
          <p:nvPr/>
        </p:nvPicPr>
        <p:blipFill rotWithShape="1">
          <a:blip r:embed="rId3">
            <a:alphaModFix/>
          </a:blip>
          <a:srcRect b="0" l="10798" r="8854" t="9066"/>
          <a:stretch/>
        </p:blipFill>
        <p:spPr>
          <a:xfrm>
            <a:off x="1266813" y="1017725"/>
            <a:ext cx="6610376" cy="2623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SVM: Non-linear transformations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569" name="Google Shape;569;p83"/>
          <p:cNvPicPr preferRelativeResize="0"/>
          <p:nvPr/>
        </p:nvPicPr>
        <p:blipFill rotWithShape="1">
          <a:blip r:embed="rId3">
            <a:alphaModFix/>
          </a:blip>
          <a:srcRect b="0" l="0" r="52741" t="1048"/>
          <a:stretch/>
        </p:blipFill>
        <p:spPr>
          <a:xfrm>
            <a:off x="152400" y="1206625"/>
            <a:ext cx="4177226" cy="3451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 Non-linear transformations</a:t>
            </a:r>
            <a:endParaRPr/>
          </a:p>
        </p:txBody>
      </p:sp>
      <p:pic>
        <p:nvPicPr>
          <p:cNvPr id="575" name="Google Shape;575;p84"/>
          <p:cNvPicPr preferRelativeResize="0"/>
          <p:nvPr/>
        </p:nvPicPr>
        <p:blipFill rotWithShape="1">
          <a:blip r:embed="rId3">
            <a:alphaModFix/>
          </a:blip>
          <a:srcRect b="0" l="0" r="0" t="1048"/>
          <a:stretch/>
        </p:blipFill>
        <p:spPr>
          <a:xfrm>
            <a:off x="152400" y="1206625"/>
            <a:ext cx="8839200" cy="3451025"/>
          </a:xfrm>
          <a:prstGeom prst="rect">
            <a:avLst/>
          </a:prstGeom>
          <a:noFill/>
          <a:ln>
            <a:noFill/>
          </a:ln>
        </p:spPr>
      </p:pic>
      <p:sp>
        <p:nvSpPr>
          <p:cNvPr id="576" name="Google Shape;576;p84"/>
          <p:cNvSpPr txBox="1"/>
          <p:nvPr/>
        </p:nvSpPr>
        <p:spPr>
          <a:xfrm>
            <a:off x="6023625" y="57255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ϕ</a:t>
            </a:r>
            <a:r>
              <a:rPr lang="en" sz="1500">
                <a:solidFill>
                  <a:srgbClr val="292929"/>
                </a:solidFill>
                <a:highlight>
                  <a:srgbClr val="FFFFFF"/>
                </a:highlight>
                <a:latin typeface="Georgia"/>
                <a:ea typeface="Georgia"/>
                <a:cs typeface="Georgia"/>
                <a:sym typeface="Georgia"/>
              </a:rPr>
              <a:t>(x) = x mod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 Non-linear Transformations</a:t>
            </a:r>
            <a:endParaRPr/>
          </a:p>
        </p:txBody>
      </p:sp>
      <p:pic>
        <p:nvPicPr>
          <p:cNvPr id="582" name="Google Shape;582;p85"/>
          <p:cNvPicPr preferRelativeResize="0"/>
          <p:nvPr/>
        </p:nvPicPr>
        <p:blipFill>
          <a:blip r:embed="rId3">
            <a:alphaModFix/>
          </a:blip>
          <a:stretch>
            <a:fillRect/>
          </a:stretch>
        </p:blipFill>
        <p:spPr>
          <a:xfrm>
            <a:off x="311700" y="1122825"/>
            <a:ext cx="4593626" cy="3416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 Non-linear Transformations</a:t>
            </a:r>
            <a:endParaRPr/>
          </a:p>
        </p:txBody>
      </p:sp>
      <p:pic>
        <p:nvPicPr>
          <p:cNvPr id="588" name="Google Shape;588;p86"/>
          <p:cNvPicPr preferRelativeResize="0"/>
          <p:nvPr/>
        </p:nvPicPr>
        <p:blipFill>
          <a:blip r:embed="rId3">
            <a:alphaModFix/>
          </a:blip>
          <a:stretch>
            <a:fillRect/>
          </a:stretch>
        </p:blipFill>
        <p:spPr>
          <a:xfrm>
            <a:off x="311700" y="1122825"/>
            <a:ext cx="4593626" cy="3416500"/>
          </a:xfrm>
          <a:prstGeom prst="rect">
            <a:avLst/>
          </a:prstGeom>
          <a:noFill/>
          <a:ln>
            <a:noFill/>
          </a:ln>
        </p:spPr>
      </p:pic>
      <p:pic>
        <p:nvPicPr>
          <p:cNvPr id="589" name="Google Shape;589;p86"/>
          <p:cNvPicPr preferRelativeResize="0"/>
          <p:nvPr/>
        </p:nvPicPr>
        <p:blipFill rotWithShape="1">
          <a:blip r:embed="rId4">
            <a:alphaModFix/>
          </a:blip>
          <a:srcRect b="0" l="0" r="45241" t="21868"/>
          <a:stretch/>
        </p:blipFill>
        <p:spPr>
          <a:xfrm>
            <a:off x="6588475" y="165625"/>
            <a:ext cx="2208026" cy="1230300"/>
          </a:xfrm>
          <a:prstGeom prst="rect">
            <a:avLst/>
          </a:prstGeom>
          <a:noFill/>
          <a:ln>
            <a:noFill/>
          </a:ln>
        </p:spPr>
      </p:pic>
      <p:pic>
        <p:nvPicPr>
          <p:cNvPr id="590" name="Google Shape;590;p86"/>
          <p:cNvPicPr preferRelativeResize="0"/>
          <p:nvPr/>
        </p:nvPicPr>
        <p:blipFill rotWithShape="1">
          <a:blip r:embed="rId5">
            <a:alphaModFix/>
          </a:blip>
          <a:srcRect b="12909" l="24728" r="19539" t="21361"/>
          <a:stretch/>
        </p:blipFill>
        <p:spPr>
          <a:xfrm>
            <a:off x="4572000" y="1754588"/>
            <a:ext cx="4416750" cy="2152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Kernel Trick</a:t>
            </a:r>
            <a:endParaRPr/>
          </a:p>
        </p:txBody>
      </p:sp>
      <p:sp>
        <p:nvSpPr>
          <p:cNvPr id="596" name="Google Shape;596;p87"/>
          <p:cNvSpPr txBox="1"/>
          <p:nvPr>
            <p:ph idx="1" type="body"/>
          </p:nvPr>
        </p:nvSpPr>
        <p:spPr>
          <a:xfrm>
            <a:off x="311700" y="1152475"/>
            <a:ext cx="4202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It seems that in order to train a support vector classifier and optimize our objective function, we would have to perform operations with the higher dimensional vectors in the transformed feature space. In real applications, there might be many features in the data and applying transformations that involve many polynomial combinations of these features will lead to extremely high and impractical computational costs.</a:t>
            </a:r>
            <a:endParaRPr sz="1700"/>
          </a:p>
        </p:txBody>
      </p:sp>
      <p:sp>
        <p:nvSpPr>
          <p:cNvPr id="597" name="Google Shape;597;p87"/>
          <p:cNvSpPr txBox="1"/>
          <p:nvPr>
            <p:ph idx="1" type="body"/>
          </p:nvPr>
        </p:nvSpPr>
        <p:spPr>
          <a:xfrm>
            <a:off x="4629900" y="1152475"/>
            <a:ext cx="4202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The kernel trick provides a solution to this problem. The “trick” is that kernel methods represent the data only through a set of pairwise similarity comparisons between the original data observations x (with the original coordinates in the lower dimensional space), instead of explicitly applying the transformations </a:t>
            </a:r>
            <a:r>
              <a:rPr i="1" lang="en" sz="1700">
                <a:latin typeface="Georgia"/>
                <a:ea typeface="Georgia"/>
                <a:cs typeface="Georgia"/>
                <a:sym typeface="Georgia"/>
              </a:rPr>
              <a:t>ϕ(x</a:t>
            </a:r>
            <a:r>
              <a:rPr lang="en" sz="1700"/>
              <a:t>) and representing the data by these transformed coordinates in the higher dimensional feature space.</a:t>
            </a:r>
            <a:endParaRPr sz="1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Definition</a:t>
            </a:r>
            <a:endParaRPr/>
          </a:p>
        </p:txBody>
      </p:sp>
      <p:sp>
        <p:nvSpPr>
          <p:cNvPr id="603" name="Google Shape;603;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 function that takes as its inputs vectors in the original space and returns the dot product of the vectors in the feature space is called </a:t>
            </a:r>
            <a:r>
              <a:rPr i="1" lang="en" sz="1500"/>
              <a:t>kernel function</a:t>
            </a:r>
            <a:r>
              <a:rPr lang="en" sz="1500"/>
              <a:t>.</a:t>
            </a:r>
            <a:endParaRPr sz="1500"/>
          </a:p>
          <a:p>
            <a:pPr indent="0" lvl="0" marL="0" rtl="0" algn="l">
              <a:spcBef>
                <a:spcPts val="1600"/>
              </a:spcBef>
              <a:spcAft>
                <a:spcPts val="0"/>
              </a:spcAft>
              <a:buNone/>
            </a:pPr>
            <a:r>
              <a:rPr lang="en" sz="1500"/>
              <a:t>More formally, if we have data </a:t>
            </a:r>
            <a:r>
              <a:rPr i="1" lang="en" sz="1500">
                <a:latin typeface="Georgia"/>
                <a:ea typeface="Georgia"/>
                <a:cs typeface="Georgia"/>
                <a:sym typeface="Georgia"/>
              </a:rPr>
              <a:t>x, z ∈ X</a:t>
            </a:r>
            <a:r>
              <a:rPr lang="en" sz="1500"/>
              <a:t> and a map </a:t>
            </a:r>
            <a:r>
              <a:rPr i="1" lang="en" sz="1400">
                <a:latin typeface="Georgia"/>
                <a:ea typeface="Georgia"/>
                <a:cs typeface="Georgia"/>
                <a:sym typeface="Georgia"/>
              </a:rPr>
              <a:t>ϕ: X → </a:t>
            </a:r>
            <a:r>
              <a:rPr i="1" lang="en" sz="1400">
                <a:latin typeface="Pacifico"/>
                <a:ea typeface="Pacifico"/>
                <a:cs typeface="Pacifico"/>
                <a:sym typeface="Pacifico"/>
              </a:rPr>
              <a:t>R</a:t>
            </a:r>
            <a:r>
              <a:rPr baseline="30000" i="1" lang="en" sz="1400">
                <a:latin typeface="Georgia"/>
                <a:ea typeface="Georgia"/>
                <a:cs typeface="Georgia"/>
                <a:sym typeface="Georgia"/>
              </a:rPr>
              <a:t>N </a:t>
            </a:r>
            <a:r>
              <a:rPr lang="en" sz="1400"/>
              <a:t>then</a:t>
            </a:r>
            <a:endParaRPr sz="1400"/>
          </a:p>
          <a:p>
            <a:pPr indent="0" lvl="0" marL="0" rtl="0" algn="ctr">
              <a:spcBef>
                <a:spcPts val="1600"/>
              </a:spcBef>
              <a:spcAft>
                <a:spcPts val="0"/>
              </a:spcAft>
              <a:buNone/>
            </a:pPr>
            <a:r>
              <a:rPr i="1" lang="en" sz="1400">
                <a:latin typeface="Georgia"/>
                <a:ea typeface="Georgia"/>
                <a:cs typeface="Georgia"/>
                <a:sym typeface="Georgia"/>
              </a:rPr>
              <a:t>k(x, z) = 〈ϕ(x), ϕ(z)〉</a:t>
            </a:r>
            <a:endParaRPr i="1" sz="1400">
              <a:latin typeface="Georgia"/>
              <a:ea typeface="Georgia"/>
              <a:cs typeface="Georgia"/>
              <a:sym typeface="Georgia"/>
            </a:endParaRPr>
          </a:p>
          <a:p>
            <a:pPr indent="0" lvl="0" marL="0" rtl="0" algn="l">
              <a:spcBef>
                <a:spcPts val="1600"/>
              </a:spcBef>
              <a:spcAft>
                <a:spcPts val="0"/>
              </a:spcAft>
              <a:buNone/>
            </a:pPr>
            <a:r>
              <a:rPr lang="en" sz="1400"/>
              <a:t>is a kernel function.</a:t>
            </a:r>
            <a:endParaRPr sz="1400"/>
          </a:p>
          <a:p>
            <a:pPr indent="0" lvl="0" marL="0" rtl="0" algn="l">
              <a:spcBef>
                <a:spcPts val="1600"/>
              </a:spcBef>
              <a:spcAft>
                <a:spcPts val="1600"/>
              </a:spcAft>
              <a:buNone/>
            </a:pPr>
            <a:r>
              <a:rPr lang="en" sz="1400"/>
              <a:t>There are also theorems which guarantee the existence of such kernel functions under certain conditions.</a:t>
            </a:r>
            <a:endParaRPr sz="1400"/>
          </a:p>
        </p:txBody>
      </p:sp>
      <p:pic>
        <p:nvPicPr>
          <p:cNvPr id="604" name="Google Shape;604;p88"/>
          <p:cNvPicPr preferRelativeResize="0"/>
          <p:nvPr/>
        </p:nvPicPr>
        <p:blipFill rotWithShape="1">
          <a:blip r:embed="rId3">
            <a:alphaModFix/>
          </a:blip>
          <a:srcRect b="0" l="0" r="0" t="14170"/>
          <a:stretch/>
        </p:blipFill>
        <p:spPr>
          <a:xfrm>
            <a:off x="2528363" y="3643525"/>
            <a:ext cx="4087274" cy="1462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Quizzes and Assignments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Perceptron Model</a:t>
            </a:r>
            <a:endParaRPr/>
          </a:p>
        </p:txBody>
      </p:sp>
      <p:pic>
        <p:nvPicPr>
          <p:cNvPr id="299" name="Google Shape;299;p55"/>
          <p:cNvPicPr preferRelativeResize="0"/>
          <p:nvPr/>
        </p:nvPicPr>
        <p:blipFill>
          <a:blip r:embed="rId3">
            <a:alphaModFix/>
          </a:blip>
          <a:stretch>
            <a:fillRect/>
          </a:stretch>
        </p:blipFill>
        <p:spPr>
          <a:xfrm>
            <a:off x="3999200" y="1550100"/>
            <a:ext cx="4737701" cy="2043300"/>
          </a:xfrm>
          <a:prstGeom prst="rect">
            <a:avLst/>
          </a:prstGeom>
          <a:noFill/>
          <a:ln>
            <a:noFill/>
          </a:ln>
        </p:spPr>
      </p:pic>
      <p:sp>
        <p:nvSpPr>
          <p:cNvPr id="300" name="Google Shape;300;p55"/>
          <p:cNvSpPr txBox="1"/>
          <p:nvPr/>
        </p:nvSpPr>
        <p:spPr>
          <a:xfrm>
            <a:off x="402200" y="1078850"/>
            <a:ext cx="3411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Each input neuron xᵢ is connected to the perceptron via a link whose strength is represented by a weight wᵢ. Inputs with higher weights have a larger influence on the </a:t>
            </a:r>
            <a:r>
              <a:rPr lang="en"/>
              <a:t>perceptron</a:t>
            </a:r>
            <a:r>
              <a:rPr lang="en"/>
              <a:t>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generally, the perceptron applies an activation function f(z) on the net input that generates its output.</a:t>
            </a:r>
            <a:endParaRPr/>
          </a:p>
        </p:txBody>
      </p:sp>
      <p:sp>
        <p:nvSpPr>
          <p:cNvPr id="301" name="Google Shape;301;p55"/>
          <p:cNvSpPr txBox="1"/>
          <p:nvPr/>
        </p:nvSpPr>
        <p:spPr>
          <a:xfrm>
            <a:off x="4116700" y="1291800"/>
            <a:ext cx="27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a:t>
            </a:r>
            <a:endParaRPr/>
          </a:p>
        </p:txBody>
      </p:sp>
      <p:sp>
        <p:nvSpPr>
          <p:cNvPr id="302" name="Google Shape;302;p55"/>
          <p:cNvSpPr txBox="1"/>
          <p:nvPr/>
        </p:nvSpPr>
        <p:spPr>
          <a:xfrm>
            <a:off x="7954200" y="1940050"/>
            <a:ext cx="11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a:t>
            </a:r>
            <a:endParaRPr/>
          </a:p>
        </p:txBody>
      </p:sp>
      <p:pic>
        <p:nvPicPr>
          <p:cNvPr id="303" name="Google Shape;303;p55"/>
          <p:cNvPicPr preferRelativeResize="0"/>
          <p:nvPr/>
        </p:nvPicPr>
        <p:blipFill rotWithShape="1">
          <a:blip r:embed="rId4">
            <a:alphaModFix/>
          </a:blip>
          <a:srcRect b="0" l="21451" r="26021" t="0"/>
          <a:stretch/>
        </p:blipFill>
        <p:spPr>
          <a:xfrm>
            <a:off x="702651" y="3263975"/>
            <a:ext cx="2810700" cy="1804150"/>
          </a:xfrm>
          <a:prstGeom prst="rect">
            <a:avLst/>
          </a:prstGeom>
          <a:noFill/>
          <a:ln>
            <a:noFill/>
          </a:ln>
        </p:spPr>
      </p:pic>
      <p:sp>
        <p:nvSpPr>
          <p:cNvPr id="304" name="Google Shape;304;p55"/>
          <p:cNvSpPr txBox="1"/>
          <p:nvPr/>
        </p:nvSpPr>
        <p:spPr>
          <a:xfrm>
            <a:off x="3697475" y="37905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sign function is a function whose value is -1 for negative inputs and 1 for non-negative inputs. We can also use sigmoid function. </a:t>
            </a:r>
            <a:endParaRPr/>
          </a:p>
        </p:txBody>
      </p:sp>
      <p:pic>
        <p:nvPicPr>
          <p:cNvPr id="305" name="Google Shape;305;p55"/>
          <p:cNvPicPr preferRelativeResize="0"/>
          <p:nvPr/>
        </p:nvPicPr>
        <p:blipFill>
          <a:blip r:embed="rId5">
            <a:alphaModFix/>
          </a:blip>
          <a:stretch>
            <a:fillRect/>
          </a:stretch>
        </p:blipFill>
        <p:spPr>
          <a:xfrm>
            <a:off x="6537301" y="3619875"/>
            <a:ext cx="1825950" cy="13664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Model: Stack Neurons Together by Layers</a:t>
            </a:r>
            <a:endParaRPr/>
          </a:p>
        </p:txBody>
      </p:sp>
      <p:pic>
        <p:nvPicPr>
          <p:cNvPr id="311" name="Google Shape;311;p56"/>
          <p:cNvPicPr preferRelativeResize="0"/>
          <p:nvPr/>
        </p:nvPicPr>
        <p:blipFill>
          <a:blip r:embed="rId3">
            <a:alphaModFix/>
          </a:blip>
          <a:stretch>
            <a:fillRect/>
          </a:stretch>
        </p:blipFill>
        <p:spPr>
          <a:xfrm>
            <a:off x="2452688" y="1335725"/>
            <a:ext cx="4238625" cy="2524125"/>
          </a:xfrm>
          <a:prstGeom prst="rect">
            <a:avLst/>
          </a:prstGeom>
          <a:noFill/>
          <a:ln>
            <a:noFill/>
          </a:ln>
        </p:spPr>
      </p:pic>
      <p:sp>
        <p:nvSpPr>
          <p:cNvPr id="312" name="Google Shape;312;p56"/>
          <p:cNvSpPr txBox="1"/>
          <p:nvPr/>
        </p:nvSpPr>
        <p:spPr>
          <a:xfrm>
            <a:off x="2228700"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313" name="Google Shape;313;p56"/>
          <p:cNvSpPr txBox="1"/>
          <p:nvPr/>
        </p:nvSpPr>
        <p:spPr>
          <a:xfrm>
            <a:off x="2228700"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2</a:t>
            </a:r>
            <a:endParaRPr baseline="-25000" i="1">
              <a:latin typeface="Georgia"/>
              <a:ea typeface="Georgia"/>
              <a:cs typeface="Georgia"/>
              <a:sym typeface="Georgia"/>
            </a:endParaRPr>
          </a:p>
        </p:txBody>
      </p:sp>
      <p:sp>
        <p:nvSpPr>
          <p:cNvPr id="314" name="Google Shape;314;p56"/>
          <p:cNvSpPr txBox="1"/>
          <p:nvPr/>
        </p:nvSpPr>
        <p:spPr>
          <a:xfrm>
            <a:off x="2228700"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315" name="Google Shape;315;p56"/>
          <p:cNvSpPr txBox="1"/>
          <p:nvPr/>
        </p:nvSpPr>
        <p:spPr>
          <a:xfrm>
            <a:off x="2228700"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316" name="Google Shape;316;p56"/>
          <p:cNvSpPr txBox="1"/>
          <p:nvPr/>
        </p:nvSpPr>
        <p:spPr>
          <a:xfrm>
            <a:off x="2228700"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Model: Stack Neurons Together by Layers</a:t>
            </a:r>
            <a:endParaRPr/>
          </a:p>
        </p:txBody>
      </p:sp>
      <p:pic>
        <p:nvPicPr>
          <p:cNvPr id="322" name="Google Shape;322;p57"/>
          <p:cNvPicPr preferRelativeResize="0"/>
          <p:nvPr/>
        </p:nvPicPr>
        <p:blipFill>
          <a:blip r:embed="rId3">
            <a:alphaModFix/>
          </a:blip>
          <a:stretch>
            <a:fillRect/>
          </a:stretch>
        </p:blipFill>
        <p:spPr>
          <a:xfrm>
            <a:off x="2452688" y="1335725"/>
            <a:ext cx="4238625" cy="2524125"/>
          </a:xfrm>
          <a:prstGeom prst="rect">
            <a:avLst/>
          </a:prstGeom>
          <a:noFill/>
          <a:ln>
            <a:noFill/>
          </a:ln>
        </p:spPr>
      </p:pic>
      <p:sp>
        <p:nvSpPr>
          <p:cNvPr id="323" name="Google Shape;323;p57"/>
          <p:cNvSpPr txBox="1"/>
          <p:nvPr/>
        </p:nvSpPr>
        <p:spPr>
          <a:xfrm>
            <a:off x="2228700"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324" name="Google Shape;324;p57"/>
          <p:cNvSpPr txBox="1"/>
          <p:nvPr/>
        </p:nvSpPr>
        <p:spPr>
          <a:xfrm>
            <a:off x="2228700"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2</a:t>
            </a:r>
            <a:endParaRPr baseline="-25000" i="1">
              <a:latin typeface="Georgia"/>
              <a:ea typeface="Georgia"/>
              <a:cs typeface="Georgia"/>
              <a:sym typeface="Georgia"/>
            </a:endParaRPr>
          </a:p>
        </p:txBody>
      </p:sp>
      <p:sp>
        <p:nvSpPr>
          <p:cNvPr id="325" name="Google Shape;325;p57"/>
          <p:cNvSpPr txBox="1"/>
          <p:nvPr/>
        </p:nvSpPr>
        <p:spPr>
          <a:xfrm>
            <a:off x="2228700"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326" name="Google Shape;326;p57"/>
          <p:cNvSpPr txBox="1"/>
          <p:nvPr/>
        </p:nvSpPr>
        <p:spPr>
          <a:xfrm>
            <a:off x="2228700"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327" name="Google Shape;327;p57"/>
          <p:cNvSpPr txBox="1"/>
          <p:nvPr/>
        </p:nvSpPr>
        <p:spPr>
          <a:xfrm>
            <a:off x="2228700"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28" name="Google Shape;328;p57"/>
          <p:cNvSpPr/>
          <p:nvPr/>
        </p:nvSpPr>
        <p:spPr>
          <a:xfrm>
            <a:off x="2077275" y="1362775"/>
            <a:ext cx="624600" cy="24510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7"/>
          <p:cNvSpPr txBox="1"/>
          <p:nvPr/>
        </p:nvSpPr>
        <p:spPr>
          <a:xfrm>
            <a:off x="1966125" y="395580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Inputs</a:t>
            </a:r>
            <a:endParaRPr/>
          </a:p>
        </p:txBody>
      </p:sp>
      <p:sp>
        <p:nvSpPr>
          <p:cNvPr id="330" name="Google Shape;330;p57"/>
          <p:cNvSpPr/>
          <p:nvPr/>
        </p:nvSpPr>
        <p:spPr>
          <a:xfrm>
            <a:off x="3567800" y="1346250"/>
            <a:ext cx="383100" cy="2451000"/>
          </a:xfrm>
          <a:prstGeom prst="roundRect">
            <a:avLst>
              <a:gd fmla="val 16667" name="adj"/>
            </a:avLst>
          </a:prstGeom>
          <a:solidFill>
            <a:srgbClr val="F3F3F3"/>
          </a:solidFill>
          <a:ln cap="flat" cmpd="sng" w="9525">
            <a:solidFill>
              <a:srgbClr val="D42E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7"/>
          <p:cNvSpPr txBox="1"/>
          <p:nvPr/>
        </p:nvSpPr>
        <p:spPr>
          <a:xfrm>
            <a:off x="3619725"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332" name="Google Shape;332;p57"/>
          <p:cNvSpPr txBox="1"/>
          <p:nvPr/>
        </p:nvSpPr>
        <p:spPr>
          <a:xfrm>
            <a:off x="3619725"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endParaRPr baseline="-25000" i="1">
              <a:latin typeface="Georgia"/>
              <a:ea typeface="Georgia"/>
              <a:cs typeface="Georgia"/>
              <a:sym typeface="Georgia"/>
            </a:endParaRPr>
          </a:p>
        </p:txBody>
      </p:sp>
      <p:sp>
        <p:nvSpPr>
          <p:cNvPr id="333" name="Google Shape;333;p57"/>
          <p:cNvSpPr txBox="1"/>
          <p:nvPr/>
        </p:nvSpPr>
        <p:spPr>
          <a:xfrm>
            <a:off x="3619725"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334" name="Google Shape;334;p57"/>
          <p:cNvSpPr txBox="1"/>
          <p:nvPr/>
        </p:nvSpPr>
        <p:spPr>
          <a:xfrm>
            <a:off x="3619725"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335" name="Google Shape;335;p57"/>
          <p:cNvSpPr txBox="1"/>
          <p:nvPr/>
        </p:nvSpPr>
        <p:spPr>
          <a:xfrm>
            <a:off x="3619725"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36" name="Google Shape;336;p57"/>
          <p:cNvSpPr txBox="1"/>
          <p:nvPr/>
        </p:nvSpPr>
        <p:spPr>
          <a:xfrm>
            <a:off x="3335900" y="395580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Outputs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Model: Stack Neurons Together by Layers</a:t>
            </a:r>
            <a:endParaRPr/>
          </a:p>
        </p:txBody>
      </p:sp>
      <p:pic>
        <p:nvPicPr>
          <p:cNvPr id="342" name="Google Shape;342;p58"/>
          <p:cNvPicPr preferRelativeResize="0"/>
          <p:nvPr/>
        </p:nvPicPr>
        <p:blipFill>
          <a:blip r:embed="rId3">
            <a:alphaModFix/>
          </a:blip>
          <a:stretch>
            <a:fillRect/>
          </a:stretch>
        </p:blipFill>
        <p:spPr>
          <a:xfrm>
            <a:off x="2452688" y="1335725"/>
            <a:ext cx="4238625" cy="2524125"/>
          </a:xfrm>
          <a:prstGeom prst="rect">
            <a:avLst/>
          </a:prstGeom>
          <a:noFill/>
          <a:ln>
            <a:noFill/>
          </a:ln>
        </p:spPr>
      </p:pic>
      <p:sp>
        <p:nvSpPr>
          <p:cNvPr id="343" name="Google Shape;343;p58"/>
          <p:cNvSpPr txBox="1"/>
          <p:nvPr/>
        </p:nvSpPr>
        <p:spPr>
          <a:xfrm>
            <a:off x="3229525" y="385985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Inputs</a:t>
            </a:r>
            <a:endParaRPr/>
          </a:p>
        </p:txBody>
      </p:sp>
      <p:grpSp>
        <p:nvGrpSpPr>
          <p:cNvPr id="344" name="Google Shape;344;p58"/>
          <p:cNvGrpSpPr/>
          <p:nvPr/>
        </p:nvGrpSpPr>
        <p:grpSpPr>
          <a:xfrm>
            <a:off x="4558400" y="1346250"/>
            <a:ext cx="492025" cy="2451000"/>
            <a:chOff x="3567800" y="1346250"/>
            <a:chExt cx="492025" cy="2451000"/>
          </a:xfrm>
        </p:grpSpPr>
        <p:sp>
          <p:nvSpPr>
            <p:cNvPr id="345" name="Google Shape;345;p58"/>
            <p:cNvSpPr/>
            <p:nvPr/>
          </p:nvSpPr>
          <p:spPr>
            <a:xfrm>
              <a:off x="3567800" y="1346250"/>
              <a:ext cx="383100" cy="2451000"/>
            </a:xfrm>
            <a:prstGeom prst="roundRect">
              <a:avLst>
                <a:gd fmla="val 16667" name="adj"/>
              </a:avLst>
            </a:prstGeom>
            <a:solidFill>
              <a:srgbClr val="F3F3F3"/>
            </a:solidFill>
            <a:ln cap="flat" cmpd="sng" w="9525">
              <a:solidFill>
                <a:srgbClr val="D42E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8"/>
            <p:cNvSpPr txBox="1"/>
            <p:nvPr/>
          </p:nvSpPr>
          <p:spPr>
            <a:xfrm>
              <a:off x="3619725"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347" name="Google Shape;347;p58"/>
            <p:cNvSpPr txBox="1"/>
            <p:nvPr/>
          </p:nvSpPr>
          <p:spPr>
            <a:xfrm>
              <a:off x="3619725"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endParaRPr baseline="-25000" i="1">
                <a:latin typeface="Georgia"/>
                <a:ea typeface="Georgia"/>
                <a:cs typeface="Georgia"/>
                <a:sym typeface="Georgia"/>
              </a:endParaRPr>
            </a:p>
          </p:txBody>
        </p:sp>
        <p:sp>
          <p:nvSpPr>
            <p:cNvPr id="348" name="Google Shape;348;p58"/>
            <p:cNvSpPr txBox="1"/>
            <p:nvPr/>
          </p:nvSpPr>
          <p:spPr>
            <a:xfrm>
              <a:off x="3619725"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349" name="Google Shape;349;p58"/>
            <p:cNvSpPr txBox="1"/>
            <p:nvPr/>
          </p:nvSpPr>
          <p:spPr>
            <a:xfrm>
              <a:off x="3619725"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350" name="Google Shape;350;p58"/>
            <p:cNvSpPr txBox="1"/>
            <p:nvPr/>
          </p:nvSpPr>
          <p:spPr>
            <a:xfrm>
              <a:off x="3619725"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grpSp>
        <p:nvGrpSpPr>
          <p:cNvPr id="351" name="Google Shape;351;p58"/>
          <p:cNvGrpSpPr/>
          <p:nvPr/>
        </p:nvGrpSpPr>
        <p:grpSpPr>
          <a:xfrm>
            <a:off x="3468450" y="1346250"/>
            <a:ext cx="490800" cy="2451000"/>
            <a:chOff x="1447950" y="1362775"/>
            <a:chExt cx="490800" cy="2451000"/>
          </a:xfrm>
        </p:grpSpPr>
        <p:sp>
          <p:nvSpPr>
            <p:cNvPr id="352" name="Google Shape;352;p58"/>
            <p:cNvSpPr/>
            <p:nvPr/>
          </p:nvSpPr>
          <p:spPr>
            <a:xfrm>
              <a:off x="1447950" y="1362775"/>
              <a:ext cx="378600" cy="24510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8"/>
            <p:cNvSpPr txBox="1"/>
            <p:nvPr/>
          </p:nvSpPr>
          <p:spPr>
            <a:xfrm>
              <a:off x="1498650"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354" name="Google Shape;354;p58"/>
            <p:cNvSpPr txBox="1"/>
            <p:nvPr/>
          </p:nvSpPr>
          <p:spPr>
            <a:xfrm>
              <a:off x="1498650"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2</a:t>
              </a:r>
              <a:endParaRPr baseline="-25000" i="1">
                <a:latin typeface="Georgia"/>
                <a:ea typeface="Georgia"/>
                <a:cs typeface="Georgia"/>
                <a:sym typeface="Georgia"/>
              </a:endParaRPr>
            </a:p>
          </p:txBody>
        </p:sp>
        <p:sp>
          <p:nvSpPr>
            <p:cNvPr id="355" name="Google Shape;355;p58"/>
            <p:cNvSpPr txBox="1"/>
            <p:nvPr/>
          </p:nvSpPr>
          <p:spPr>
            <a:xfrm>
              <a:off x="1498650"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356" name="Google Shape;356;p58"/>
            <p:cNvSpPr txBox="1"/>
            <p:nvPr/>
          </p:nvSpPr>
          <p:spPr>
            <a:xfrm>
              <a:off x="1498650"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357" name="Google Shape;357;p58"/>
            <p:cNvSpPr txBox="1"/>
            <p:nvPr/>
          </p:nvSpPr>
          <p:spPr>
            <a:xfrm>
              <a:off x="1498650"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sp>
        <p:nvSpPr>
          <p:cNvPr id="358" name="Google Shape;358;p58"/>
          <p:cNvSpPr txBox="1"/>
          <p:nvPr/>
        </p:nvSpPr>
        <p:spPr>
          <a:xfrm>
            <a:off x="4320125" y="385985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Outputs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Model: Stack Neurons Together by Layers</a:t>
            </a:r>
            <a:endParaRPr/>
          </a:p>
        </p:txBody>
      </p:sp>
      <p:pic>
        <p:nvPicPr>
          <p:cNvPr id="364" name="Google Shape;364;p59"/>
          <p:cNvPicPr preferRelativeResize="0"/>
          <p:nvPr/>
        </p:nvPicPr>
        <p:blipFill>
          <a:blip r:embed="rId3">
            <a:alphaModFix/>
          </a:blip>
          <a:stretch>
            <a:fillRect/>
          </a:stretch>
        </p:blipFill>
        <p:spPr>
          <a:xfrm>
            <a:off x="2452688" y="1335725"/>
            <a:ext cx="4238625" cy="2524125"/>
          </a:xfrm>
          <a:prstGeom prst="rect">
            <a:avLst/>
          </a:prstGeom>
          <a:noFill/>
          <a:ln>
            <a:noFill/>
          </a:ln>
        </p:spPr>
      </p:pic>
      <p:sp>
        <p:nvSpPr>
          <p:cNvPr id="365" name="Google Shape;365;p59"/>
          <p:cNvSpPr txBox="1"/>
          <p:nvPr/>
        </p:nvSpPr>
        <p:spPr>
          <a:xfrm>
            <a:off x="4332050" y="391080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Inputs</a:t>
            </a:r>
            <a:endParaRPr/>
          </a:p>
        </p:txBody>
      </p:sp>
      <p:grpSp>
        <p:nvGrpSpPr>
          <p:cNvPr id="366" name="Google Shape;366;p59"/>
          <p:cNvGrpSpPr/>
          <p:nvPr/>
        </p:nvGrpSpPr>
        <p:grpSpPr>
          <a:xfrm>
            <a:off x="4552525" y="1346250"/>
            <a:ext cx="490800" cy="2451000"/>
            <a:chOff x="1447950" y="1362775"/>
            <a:chExt cx="490800" cy="2451000"/>
          </a:xfrm>
        </p:grpSpPr>
        <p:sp>
          <p:nvSpPr>
            <p:cNvPr id="367" name="Google Shape;367;p59"/>
            <p:cNvSpPr/>
            <p:nvPr/>
          </p:nvSpPr>
          <p:spPr>
            <a:xfrm>
              <a:off x="1447950" y="1362775"/>
              <a:ext cx="378600" cy="24510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9"/>
            <p:cNvSpPr txBox="1"/>
            <p:nvPr/>
          </p:nvSpPr>
          <p:spPr>
            <a:xfrm>
              <a:off x="1498650"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369" name="Google Shape;369;p59"/>
            <p:cNvSpPr txBox="1"/>
            <p:nvPr/>
          </p:nvSpPr>
          <p:spPr>
            <a:xfrm>
              <a:off x="1498650"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2</a:t>
              </a:r>
              <a:endParaRPr baseline="-25000" i="1">
                <a:latin typeface="Georgia"/>
                <a:ea typeface="Georgia"/>
                <a:cs typeface="Georgia"/>
                <a:sym typeface="Georgia"/>
              </a:endParaRPr>
            </a:p>
          </p:txBody>
        </p:sp>
        <p:sp>
          <p:nvSpPr>
            <p:cNvPr id="370" name="Google Shape;370;p59"/>
            <p:cNvSpPr txBox="1"/>
            <p:nvPr/>
          </p:nvSpPr>
          <p:spPr>
            <a:xfrm>
              <a:off x="1498650"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371" name="Google Shape;371;p59"/>
            <p:cNvSpPr txBox="1"/>
            <p:nvPr/>
          </p:nvSpPr>
          <p:spPr>
            <a:xfrm>
              <a:off x="1498650"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372" name="Google Shape;372;p59"/>
            <p:cNvSpPr txBox="1"/>
            <p:nvPr/>
          </p:nvSpPr>
          <p:spPr>
            <a:xfrm>
              <a:off x="1498650"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sp>
        <p:nvSpPr>
          <p:cNvPr id="373" name="Google Shape;373;p59"/>
          <p:cNvSpPr txBox="1"/>
          <p:nvPr/>
        </p:nvSpPr>
        <p:spPr>
          <a:xfrm>
            <a:off x="5971525" y="385985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Outputs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Neuron Model:</a:t>
            </a:r>
            <a:endParaRPr/>
          </a:p>
        </p:txBody>
      </p:sp>
      <p:pic>
        <p:nvPicPr>
          <p:cNvPr id="379" name="Google Shape;379;p60"/>
          <p:cNvPicPr preferRelativeResize="0"/>
          <p:nvPr/>
        </p:nvPicPr>
        <p:blipFill>
          <a:blip r:embed="rId3">
            <a:alphaModFix/>
          </a:blip>
          <a:stretch>
            <a:fillRect/>
          </a:stretch>
        </p:blipFill>
        <p:spPr>
          <a:xfrm>
            <a:off x="5503575" y="946275"/>
            <a:ext cx="3467100" cy="1817550"/>
          </a:xfrm>
          <a:prstGeom prst="rect">
            <a:avLst/>
          </a:prstGeom>
          <a:noFill/>
          <a:ln>
            <a:noFill/>
          </a:ln>
        </p:spPr>
      </p:pic>
      <p:pic>
        <p:nvPicPr>
          <p:cNvPr id="380" name="Google Shape;380;p60"/>
          <p:cNvPicPr preferRelativeResize="0"/>
          <p:nvPr/>
        </p:nvPicPr>
        <p:blipFill>
          <a:blip r:embed="rId4">
            <a:alphaModFix/>
          </a:blip>
          <a:stretch>
            <a:fillRect/>
          </a:stretch>
        </p:blipFill>
        <p:spPr>
          <a:xfrm>
            <a:off x="311700" y="1435625"/>
            <a:ext cx="5270800" cy="3007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747A"/>
      </a:accent1>
      <a:accent2>
        <a:srgbClr val="61BF1A"/>
      </a:accent2>
      <a:accent3>
        <a:srgbClr val="0D5C91"/>
      </a:accent3>
      <a:accent4>
        <a:srgbClr val="E98300"/>
      </a:accent4>
      <a:accent5>
        <a:srgbClr val="F7D117"/>
      </a:accent5>
      <a:accent6>
        <a:srgbClr val="D42E12"/>
      </a:accent6>
      <a:hlink>
        <a:srgbClr val="0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